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4.xml" ContentType="application/vnd.openxmlformats-officedocument.theme+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theme/theme5.xml" ContentType="application/vnd.openxmlformats-officedocument.theme+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theme/theme6.xml" ContentType="application/vnd.openxmlformats-officedocument.theme+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theme/theme7.xml" ContentType="application/vnd.openxmlformats-officedocument.theme+xml"/>
  <Override PartName="/ppt/theme/theme8.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notesSlides/notesSlide31.xml" ContentType="application/vnd.openxmlformats-officedocument.presentationml.notesSlide+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notesSlides/notesSlide68.xml" ContentType="application/vnd.openxmlformats-officedocument.presentationml.notesSlide+xml"/>
  <Override PartName="/ppt/diagrams/data11.xml" ContentType="application/vnd.openxmlformats-officedocument.drawingml.diagramData+xml"/>
  <Override PartName="/ppt/diagrams/layout11.xml" ContentType="application/vnd.openxmlformats-officedocument.drawingml.diagramLayout+xml"/>
  <Override PartName="/ppt/diagrams/quickStyle11.xml" ContentType="application/vnd.openxmlformats-officedocument.drawingml.diagramStyle+xml"/>
  <Override PartName="/ppt/diagrams/colors11.xml" ContentType="application/vnd.openxmlformats-officedocument.drawingml.diagramColors+xml"/>
  <Override PartName="/ppt/diagrams/drawing11.xml" ContentType="application/vnd.ms-office.drawingml.diagramDrawing+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72" r:id="rId2"/>
    <p:sldMasterId id="2147483684" r:id="rId3"/>
    <p:sldMasterId id="2147483696" r:id="rId4"/>
    <p:sldMasterId id="2147483708" r:id="rId5"/>
    <p:sldMasterId id="2147483720" r:id="rId6"/>
    <p:sldMasterId id="2147483732" r:id="rId7"/>
  </p:sldMasterIdLst>
  <p:notesMasterIdLst>
    <p:notesMasterId r:id="rId85"/>
  </p:notesMasterIdLst>
  <p:sldIdLst>
    <p:sldId id="337" r:id="rId8"/>
    <p:sldId id="338" r:id="rId9"/>
    <p:sldId id="339" r:id="rId10"/>
    <p:sldId id="340" r:id="rId11"/>
    <p:sldId id="341" r:id="rId12"/>
    <p:sldId id="342" r:id="rId13"/>
    <p:sldId id="343" r:id="rId14"/>
    <p:sldId id="344" r:id="rId15"/>
    <p:sldId id="345" r:id="rId16"/>
    <p:sldId id="346" r:id="rId17"/>
    <p:sldId id="347" r:id="rId18"/>
    <p:sldId id="348" r:id="rId19"/>
    <p:sldId id="269" r:id="rId20"/>
    <p:sldId id="270" r:id="rId21"/>
    <p:sldId id="271" r:id="rId22"/>
    <p:sldId id="272" r:id="rId23"/>
    <p:sldId id="273" r:id="rId24"/>
    <p:sldId id="274" r:id="rId25"/>
    <p:sldId id="275" r:id="rId26"/>
    <p:sldId id="276" r:id="rId27"/>
    <p:sldId id="277" r:id="rId28"/>
    <p:sldId id="278" r:id="rId29"/>
    <p:sldId id="280" r:id="rId30"/>
    <p:sldId id="349" r:id="rId31"/>
    <p:sldId id="350" r:id="rId32"/>
    <p:sldId id="281" r:id="rId33"/>
    <p:sldId id="282" r:id="rId34"/>
    <p:sldId id="283" r:id="rId35"/>
    <p:sldId id="284" r:id="rId36"/>
    <p:sldId id="285" r:id="rId37"/>
    <p:sldId id="286" r:id="rId38"/>
    <p:sldId id="288" r:id="rId39"/>
    <p:sldId id="289" r:id="rId40"/>
    <p:sldId id="290" r:id="rId41"/>
    <p:sldId id="291" r:id="rId42"/>
    <p:sldId id="292" r:id="rId43"/>
    <p:sldId id="293" r:id="rId44"/>
    <p:sldId id="294" r:id="rId45"/>
    <p:sldId id="295" r:id="rId46"/>
    <p:sldId id="296" r:id="rId47"/>
    <p:sldId id="297" r:id="rId48"/>
    <p:sldId id="298" r:id="rId49"/>
    <p:sldId id="299" r:id="rId50"/>
    <p:sldId id="300" r:id="rId51"/>
    <p:sldId id="301" r:id="rId52"/>
    <p:sldId id="302" r:id="rId53"/>
    <p:sldId id="303" r:id="rId54"/>
    <p:sldId id="304" r:id="rId55"/>
    <p:sldId id="305" r:id="rId56"/>
    <p:sldId id="306" r:id="rId57"/>
    <p:sldId id="307" r:id="rId58"/>
    <p:sldId id="308" r:id="rId59"/>
    <p:sldId id="309" r:id="rId60"/>
    <p:sldId id="310" r:id="rId61"/>
    <p:sldId id="311" r:id="rId62"/>
    <p:sldId id="312" r:id="rId63"/>
    <p:sldId id="313" r:id="rId64"/>
    <p:sldId id="314" r:id="rId65"/>
    <p:sldId id="315" r:id="rId66"/>
    <p:sldId id="316" r:id="rId67"/>
    <p:sldId id="317" r:id="rId68"/>
    <p:sldId id="318" r:id="rId69"/>
    <p:sldId id="319" r:id="rId70"/>
    <p:sldId id="320" r:id="rId71"/>
    <p:sldId id="321" r:id="rId72"/>
    <p:sldId id="322" r:id="rId73"/>
    <p:sldId id="323" r:id="rId74"/>
    <p:sldId id="324" r:id="rId75"/>
    <p:sldId id="328" r:id="rId76"/>
    <p:sldId id="329" r:id="rId77"/>
    <p:sldId id="330" r:id="rId78"/>
    <p:sldId id="331" r:id="rId79"/>
    <p:sldId id="332" r:id="rId80"/>
    <p:sldId id="333" r:id="rId81"/>
    <p:sldId id="334" r:id="rId82"/>
    <p:sldId id="336" r:id="rId83"/>
    <p:sldId id="351" r:id="rId84"/>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aximized">
    <p:restoredLeft sz="15620"/>
    <p:restoredTop sz="77889" autoAdjust="0"/>
  </p:normalViewPr>
  <p:slideViewPr>
    <p:cSldViewPr>
      <p:cViewPr>
        <p:scale>
          <a:sx n="58" d="100"/>
          <a:sy n="58" d="100"/>
        </p:scale>
        <p:origin x="-1224" y="-132"/>
      </p:cViewPr>
      <p:guideLst>
        <p:guide orient="horz" pos="2160"/>
        <p:guide pos="2880"/>
      </p:guideLst>
    </p:cSldViewPr>
  </p:slideViewPr>
  <p:notesTextViewPr>
    <p:cViewPr>
      <p:scale>
        <a:sx n="1" d="1"/>
        <a:sy n="1" d="1"/>
      </p:scale>
      <p:origin x="0" y="0"/>
    </p:cViewPr>
  </p:notesTextViewPr>
  <p:sorterViewPr>
    <p:cViewPr>
      <p:scale>
        <a:sx n="100" d="100"/>
        <a:sy n="100" d="100"/>
      </p:scale>
      <p:origin x="0" y="19908"/>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slide" Target="slides/slide19.xml"/><Relationship Id="rId39" Type="http://schemas.openxmlformats.org/officeDocument/2006/relationships/slide" Target="slides/slide32.xml"/><Relationship Id="rId21" Type="http://schemas.openxmlformats.org/officeDocument/2006/relationships/slide" Target="slides/slide14.xml"/><Relationship Id="rId34" Type="http://schemas.openxmlformats.org/officeDocument/2006/relationships/slide" Target="slides/slide27.xml"/><Relationship Id="rId42" Type="http://schemas.openxmlformats.org/officeDocument/2006/relationships/slide" Target="slides/slide35.xml"/><Relationship Id="rId47" Type="http://schemas.openxmlformats.org/officeDocument/2006/relationships/slide" Target="slides/slide40.xml"/><Relationship Id="rId50" Type="http://schemas.openxmlformats.org/officeDocument/2006/relationships/slide" Target="slides/slide43.xml"/><Relationship Id="rId55" Type="http://schemas.openxmlformats.org/officeDocument/2006/relationships/slide" Target="slides/slide48.xml"/><Relationship Id="rId63" Type="http://schemas.openxmlformats.org/officeDocument/2006/relationships/slide" Target="slides/slide56.xml"/><Relationship Id="rId68" Type="http://schemas.openxmlformats.org/officeDocument/2006/relationships/slide" Target="slides/slide61.xml"/><Relationship Id="rId76" Type="http://schemas.openxmlformats.org/officeDocument/2006/relationships/slide" Target="slides/slide69.xml"/><Relationship Id="rId84" Type="http://schemas.openxmlformats.org/officeDocument/2006/relationships/slide" Target="slides/slide77.xml"/><Relationship Id="rId89" Type="http://schemas.openxmlformats.org/officeDocument/2006/relationships/tableStyles" Target="tableStyles.xml"/><Relationship Id="rId7" Type="http://schemas.openxmlformats.org/officeDocument/2006/relationships/slideMaster" Target="slideMasters/slideMaster7.xml"/><Relationship Id="rId71" Type="http://schemas.openxmlformats.org/officeDocument/2006/relationships/slide" Target="slides/slide64.xml"/><Relationship Id="rId2" Type="http://schemas.openxmlformats.org/officeDocument/2006/relationships/slideMaster" Target="slideMasters/slideMaster2.xml"/><Relationship Id="rId16" Type="http://schemas.openxmlformats.org/officeDocument/2006/relationships/slide" Target="slides/slide9.xml"/><Relationship Id="rId29" Type="http://schemas.openxmlformats.org/officeDocument/2006/relationships/slide" Target="slides/slide22.xml"/><Relationship Id="rId11" Type="http://schemas.openxmlformats.org/officeDocument/2006/relationships/slide" Target="slides/slide4.xml"/><Relationship Id="rId24" Type="http://schemas.openxmlformats.org/officeDocument/2006/relationships/slide" Target="slides/slide17.xml"/><Relationship Id="rId32" Type="http://schemas.openxmlformats.org/officeDocument/2006/relationships/slide" Target="slides/slide25.xml"/><Relationship Id="rId37" Type="http://schemas.openxmlformats.org/officeDocument/2006/relationships/slide" Target="slides/slide30.xml"/><Relationship Id="rId40" Type="http://schemas.openxmlformats.org/officeDocument/2006/relationships/slide" Target="slides/slide33.xml"/><Relationship Id="rId45" Type="http://schemas.openxmlformats.org/officeDocument/2006/relationships/slide" Target="slides/slide38.xml"/><Relationship Id="rId53" Type="http://schemas.openxmlformats.org/officeDocument/2006/relationships/slide" Target="slides/slide46.xml"/><Relationship Id="rId58" Type="http://schemas.openxmlformats.org/officeDocument/2006/relationships/slide" Target="slides/slide51.xml"/><Relationship Id="rId66" Type="http://schemas.openxmlformats.org/officeDocument/2006/relationships/slide" Target="slides/slide59.xml"/><Relationship Id="rId74" Type="http://schemas.openxmlformats.org/officeDocument/2006/relationships/slide" Target="slides/slide67.xml"/><Relationship Id="rId79" Type="http://schemas.openxmlformats.org/officeDocument/2006/relationships/slide" Target="slides/slide72.xml"/><Relationship Id="rId87" Type="http://schemas.openxmlformats.org/officeDocument/2006/relationships/viewProps" Target="viewProps.xml"/><Relationship Id="rId5" Type="http://schemas.openxmlformats.org/officeDocument/2006/relationships/slideMaster" Target="slideMasters/slideMaster5.xml"/><Relationship Id="rId61" Type="http://schemas.openxmlformats.org/officeDocument/2006/relationships/slide" Target="slides/slide54.xml"/><Relationship Id="rId82" Type="http://schemas.openxmlformats.org/officeDocument/2006/relationships/slide" Target="slides/slide75.xml"/><Relationship Id="rId19" Type="http://schemas.openxmlformats.org/officeDocument/2006/relationships/slide" Target="slides/slide12.xml"/><Relationship Id="rId4" Type="http://schemas.openxmlformats.org/officeDocument/2006/relationships/slideMaster" Target="slideMasters/slideMaster4.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slide" Target="slides/slide23.xml"/><Relationship Id="rId35" Type="http://schemas.openxmlformats.org/officeDocument/2006/relationships/slide" Target="slides/slide28.xml"/><Relationship Id="rId43" Type="http://schemas.openxmlformats.org/officeDocument/2006/relationships/slide" Target="slides/slide36.xml"/><Relationship Id="rId48" Type="http://schemas.openxmlformats.org/officeDocument/2006/relationships/slide" Target="slides/slide41.xml"/><Relationship Id="rId56" Type="http://schemas.openxmlformats.org/officeDocument/2006/relationships/slide" Target="slides/slide49.xml"/><Relationship Id="rId64" Type="http://schemas.openxmlformats.org/officeDocument/2006/relationships/slide" Target="slides/slide57.xml"/><Relationship Id="rId69" Type="http://schemas.openxmlformats.org/officeDocument/2006/relationships/slide" Target="slides/slide62.xml"/><Relationship Id="rId77" Type="http://schemas.openxmlformats.org/officeDocument/2006/relationships/slide" Target="slides/slide70.xml"/><Relationship Id="rId8" Type="http://schemas.openxmlformats.org/officeDocument/2006/relationships/slide" Target="slides/slide1.xml"/><Relationship Id="rId51" Type="http://schemas.openxmlformats.org/officeDocument/2006/relationships/slide" Target="slides/slide44.xml"/><Relationship Id="rId72" Type="http://schemas.openxmlformats.org/officeDocument/2006/relationships/slide" Target="slides/slide65.xml"/><Relationship Id="rId80" Type="http://schemas.openxmlformats.org/officeDocument/2006/relationships/slide" Target="slides/slide73.xml"/><Relationship Id="rId85" Type="http://schemas.openxmlformats.org/officeDocument/2006/relationships/notesMaster" Target="notesMasters/notesMaster1.xml"/><Relationship Id="rId3" Type="http://schemas.openxmlformats.org/officeDocument/2006/relationships/slideMaster" Target="slideMasters/slideMaster3.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slide" Target="slides/slide26.xml"/><Relationship Id="rId38" Type="http://schemas.openxmlformats.org/officeDocument/2006/relationships/slide" Target="slides/slide31.xml"/><Relationship Id="rId46" Type="http://schemas.openxmlformats.org/officeDocument/2006/relationships/slide" Target="slides/slide39.xml"/><Relationship Id="rId59" Type="http://schemas.openxmlformats.org/officeDocument/2006/relationships/slide" Target="slides/slide52.xml"/><Relationship Id="rId67" Type="http://schemas.openxmlformats.org/officeDocument/2006/relationships/slide" Target="slides/slide60.xml"/><Relationship Id="rId20" Type="http://schemas.openxmlformats.org/officeDocument/2006/relationships/slide" Target="slides/slide13.xml"/><Relationship Id="rId41" Type="http://schemas.openxmlformats.org/officeDocument/2006/relationships/slide" Target="slides/slide34.xml"/><Relationship Id="rId54" Type="http://schemas.openxmlformats.org/officeDocument/2006/relationships/slide" Target="slides/slide47.xml"/><Relationship Id="rId62" Type="http://schemas.openxmlformats.org/officeDocument/2006/relationships/slide" Target="slides/slide55.xml"/><Relationship Id="rId70" Type="http://schemas.openxmlformats.org/officeDocument/2006/relationships/slide" Target="slides/slide63.xml"/><Relationship Id="rId75" Type="http://schemas.openxmlformats.org/officeDocument/2006/relationships/slide" Target="slides/slide68.xml"/><Relationship Id="rId83" Type="http://schemas.openxmlformats.org/officeDocument/2006/relationships/slide" Target="slides/slide76.xml"/><Relationship Id="rId88"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Master" Target="slideMasters/slideMaster6.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openxmlformats.org/officeDocument/2006/relationships/slide" Target="slides/slide29.xml"/><Relationship Id="rId49" Type="http://schemas.openxmlformats.org/officeDocument/2006/relationships/slide" Target="slides/slide42.xml"/><Relationship Id="rId57" Type="http://schemas.openxmlformats.org/officeDocument/2006/relationships/slide" Target="slides/slide50.xml"/><Relationship Id="rId10" Type="http://schemas.openxmlformats.org/officeDocument/2006/relationships/slide" Target="slides/slide3.xml"/><Relationship Id="rId31" Type="http://schemas.openxmlformats.org/officeDocument/2006/relationships/slide" Target="slides/slide24.xml"/><Relationship Id="rId44" Type="http://schemas.openxmlformats.org/officeDocument/2006/relationships/slide" Target="slides/slide37.xml"/><Relationship Id="rId52" Type="http://schemas.openxmlformats.org/officeDocument/2006/relationships/slide" Target="slides/slide45.xml"/><Relationship Id="rId60" Type="http://schemas.openxmlformats.org/officeDocument/2006/relationships/slide" Target="slides/slide53.xml"/><Relationship Id="rId65" Type="http://schemas.openxmlformats.org/officeDocument/2006/relationships/slide" Target="slides/slide58.xml"/><Relationship Id="rId73" Type="http://schemas.openxmlformats.org/officeDocument/2006/relationships/slide" Target="slides/slide66.xml"/><Relationship Id="rId78" Type="http://schemas.openxmlformats.org/officeDocument/2006/relationships/slide" Target="slides/slide71.xml"/><Relationship Id="rId81" Type="http://schemas.openxmlformats.org/officeDocument/2006/relationships/slide" Target="slides/slide74.xml"/><Relationship Id="rId86" Type="http://schemas.openxmlformats.org/officeDocument/2006/relationships/presProps" Target="presProps.xml"/></Relationships>
</file>

<file path=ppt/diagrams/_rels/data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png"/><Relationship Id="rId1" Type="http://schemas.openxmlformats.org/officeDocument/2006/relationships/image" Target="../media/image3.jpeg"/><Relationship Id="rId4" Type="http://schemas.openxmlformats.org/officeDocument/2006/relationships/image" Target="../media/image6.jpg"/></Relationships>
</file>

<file path=ppt/diagrams/_rels/data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png"/><Relationship Id="rId1" Type="http://schemas.openxmlformats.org/officeDocument/2006/relationships/image" Target="../media/image3.jpeg"/><Relationship Id="rId4" Type="http://schemas.openxmlformats.org/officeDocument/2006/relationships/image" Target="../media/image6.jpg"/></Relationships>
</file>

<file path=ppt/diagrams/_rels/data3.xml.rels><?xml version="1.0" encoding="UTF-8" standalone="yes"?>
<Relationships xmlns="http://schemas.openxmlformats.org/package/2006/relationships"><Relationship Id="rId3" Type="http://schemas.openxmlformats.org/officeDocument/2006/relationships/image" Target="../media/image29.jpg"/><Relationship Id="rId2" Type="http://schemas.openxmlformats.org/officeDocument/2006/relationships/image" Target="../media/image28.jpg"/><Relationship Id="rId1" Type="http://schemas.openxmlformats.org/officeDocument/2006/relationships/image" Target="../media/image27.jpg"/><Relationship Id="rId5" Type="http://schemas.openxmlformats.org/officeDocument/2006/relationships/image" Target="../media/image31.jpeg"/><Relationship Id="rId4" Type="http://schemas.openxmlformats.org/officeDocument/2006/relationships/image" Target="../media/image30.jpg"/></Relationships>
</file>

<file path=ppt/diagrams/_rels/data4.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image" Target="../media/image34.jpg"/><Relationship Id="rId1" Type="http://schemas.openxmlformats.org/officeDocument/2006/relationships/image" Target="../media/image33.gif"/><Relationship Id="rId5" Type="http://schemas.openxmlformats.org/officeDocument/2006/relationships/image" Target="../media/image37.jpg"/><Relationship Id="rId4" Type="http://schemas.openxmlformats.org/officeDocument/2006/relationships/image" Target="../media/image36.jpeg"/></Relationships>
</file>

<file path=ppt/diagrams/_rels/data6.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image" Target="../media/image48.jpg"/><Relationship Id="rId1" Type="http://schemas.openxmlformats.org/officeDocument/2006/relationships/image" Target="../media/image47.jpg"/><Relationship Id="rId4" Type="http://schemas.microsoft.com/office/2007/relationships/hdphoto" Target="../media/hdphoto1.wdp"/></Relationships>
</file>

<file path=ppt/diagrams/_rels/data7.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image" Target="../media/image51.jpg"/><Relationship Id="rId1" Type="http://schemas.openxmlformats.org/officeDocument/2006/relationships/image" Target="../media/image50.jpg"/><Relationship Id="rId5" Type="http://schemas.openxmlformats.org/officeDocument/2006/relationships/image" Target="../media/image54.jpeg"/><Relationship Id="rId4" Type="http://schemas.openxmlformats.org/officeDocument/2006/relationships/image" Target="../media/image53.jpg"/></Relationships>
</file>

<file path=ppt/diagrams/_rels/data8.xml.rels><?xml version="1.0" encoding="UTF-8" standalone="yes"?>
<Relationships xmlns="http://schemas.openxmlformats.org/package/2006/relationships"><Relationship Id="rId3" Type="http://schemas.openxmlformats.org/officeDocument/2006/relationships/image" Target="../media/image72.jpg"/><Relationship Id="rId2" Type="http://schemas.openxmlformats.org/officeDocument/2006/relationships/image" Target="../media/image71.jpg"/><Relationship Id="rId1" Type="http://schemas.openxmlformats.org/officeDocument/2006/relationships/image" Target="../media/image70.JPG"/><Relationship Id="rId5" Type="http://schemas.openxmlformats.org/officeDocument/2006/relationships/image" Target="../media/image74.jpg"/><Relationship Id="rId4" Type="http://schemas.openxmlformats.org/officeDocument/2006/relationships/image" Target="../media/image73.jpg"/></Relationships>
</file>

<file path=ppt/diagrams/_rels/drawing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png"/><Relationship Id="rId1" Type="http://schemas.openxmlformats.org/officeDocument/2006/relationships/image" Target="../media/image3.jpeg"/><Relationship Id="rId4" Type="http://schemas.openxmlformats.org/officeDocument/2006/relationships/image" Target="../media/image6.jpg"/></Relationships>
</file>

<file path=ppt/diagrams/_rels/drawing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png"/><Relationship Id="rId1" Type="http://schemas.openxmlformats.org/officeDocument/2006/relationships/image" Target="../media/image3.jpeg"/><Relationship Id="rId4" Type="http://schemas.openxmlformats.org/officeDocument/2006/relationships/image" Target="../media/image6.jpg"/></Relationships>
</file>

<file path=ppt/diagrams/_rels/drawing3.xml.rels><?xml version="1.0" encoding="UTF-8" standalone="yes"?>
<Relationships xmlns="http://schemas.openxmlformats.org/package/2006/relationships"><Relationship Id="rId3" Type="http://schemas.openxmlformats.org/officeDocument/2006/relationships/image" Target="../media/image29.jpg"/><Relationship Id="rId2" Type="http://schemas.openxmlformats.org/officeDocument/2006/relationships/image" Target="../media/image28.jpg"/><Relationship Id="rId1" Type="http://schemas.openxmlformats.org/officeDocument/2006/relationships/image" Target="../media/image27.jpg"/><Relationship Id="rId5" Type="http://schemas.openxmlformats.org/officeDocument/2006/relationships/image" Target="../media/image31.jpeg"/><Relationship Id="rId4" Type="http://schemas.openxmlformats.org/officeDocument/2006/relationships/image" Target="../media/image30.jpg"/></Relationships>
</file>

<file path=ppt/diagrams/_rels/drawing4.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image" Target="../media/image34.jpg"/><Relationship Id="rId1" Type="http://schemas.openxmlformats.org/officeDocument/2006/relationships/image" Target="../media/image33.gif"/><Relationship Id="rId5" Type="http://schemas.openxmlformats.org/officeDocument/2006/relationships/image" Target="../media/image37.jpg"/><Relationship Id="rId4" Type="http://schemas.openxmlformats.org/officeDocument/2006/relationships/image" Target="../media/image36.jpeg"/></Relationships>
</file>

<file path=ppt/diagrams/_rels/drawing6.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image" Target="../media/image48.jpg"/><Relationship Id="rId1" Type="http://schemas.openxmlformats.org/officeDocument/2006/relationships/image" Target="../media/image47.jpg"/><Relationship Id="rId4" Type="http://schemas.microsoft.com/office/2007/relationships/hdphoto" Target="../media/hdphoto1.wdp"/></Relationships>
</file>

<file path=ppt/diagrams/_rels/drawing7.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image" Target="../media/image51.jpg"/><Relationship Id="rId1" Type="http://schemas.openxmlformats.org/officeDocument/2006/relationships/image" Target="../media/image50.jpg"/><Relationship Id="rId5" Type="http://schemas.openxmlformats.org/officeDocument/2006/relationships/image" Target="../media/image54.jpeg"/><Relationship Id="rId4" Type="http://schemas.openxmlformats.org/officeDocument/2006/relationships/image" Target="../media/image53.jpg"/></Relationships>
</file>

<file path=ppt/diagrams/_rels/drawing8.xml.rels><?xml version="1.0" encoding="UTF-8" standalone="yes"?>
<Relationships xmlns="http://schemas.openxmlformats.org/package/2006/relationships"><Relationship Id="rId3" Type="http://schemas.openxmlformats.org/officeDocument/2006/relationships/image" Target="../media/image72.jpg"/><Relationship Id="rId2" Type="http://schemas.openxmlformats.org/officeDocument/2006/relationships/image" Target="../media/image71.jpg"/><Relationship Id="rId1" Type="http://schemas.openxmlformats.org/officeDocument/2006/relationships/image" Target="../media/image70.JPG"/><Relationship Id="rId5" Type="http://schemas.openxmlformats.org/officeDocument/2006/relationships/image" Target="../media/image74.jpg"/><Relationship Id="rId4" Type="http://schemas.openxmlformats.org/officeDocument/2006/relationships/image" Target="../media/image73.jpg"/></Relationships>
</file>

<file path=ppt/diagrams/colors1.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1E2F8CC2-2B36-4A46-9240-38DDE4787663}" type="doc">
      <dgm:prSet loTypeId="urn:microsoft.com/office/officeart/2005/8/layout/hList7" loCatId="list" qsTypeId="urn:microsoft.com/office/officeart/2005/8/quickstyle/simple1" qsCatId="simple" csTypeId="urn:microsoft.com/office/officeart/2005/8/colors/colorful5" csCatId="colorful" phldr="1"/>
      <dgm:spPr/>
      <dgm:t>
        <a:bodyPr/>
        <a:lstStyle/>
        <a:p>
          <a:endParaRPr lang="en-US"/>
        </a:p>
      </dgm:t>
    </dgm:pt>
    <dgm:pt modelId="{10EB28BB-CB7F-4B52-8DB0-40AFCFB30626}">
      <dgm:prSet phldrT="[Text]"/>
      <dgm:spPr/>
      <dgm:t>
        <a:bodyPr/>
        <a:lstStyle/>
        <a:p>
          <a:r>
            <a:rPr lang="en-US" b="0" dirty="0" smtClean="0"/>
            <a:t>Surviving everyday ups &amp; downs of friendships</a:t>
          </a:r>
          <a:endParaRPr lang="en-US" dirty="0"/>
        </a:p>
      </dgm:t>
    </dgm:pt>
    <dgm:pt modelId="{991AF349-B43D-437B-80C8-04F5C44ECE13}" type="parTrans" cxnId="{1DF3C1C6-BFFF-4FCE-96EB-6E6C274432C9}">
      <dgm:prSet/>
      <dgm:spPr/>
      <dgm:t>
        <a:bodyPr/>
        <a:lstStyle/>
        <a:p>
          <a:endParaRPr lang="en-US"/>
        </a:p>
      </dgm:t>
    </dgm:pt>
    <dgm:pt modelId="{B8515114-296C-42DD-8AF2-D35A2CEB6D8C}" type="sibTrans" cxnId="{1DF3C1C6-BFFF-4FCE-96EB-6E6C274432C9}">
      <dgm:prSet/>
      <dgm:spPr/>
      <dgm:t>
        <a:bodyPr/>
        <a:lstStyle/>
        <a:p>
          <a:endParaRPr lang="en-US"/>
        </a:p>
      </dgm:t>
    </dgm:pt>
    <dgm:pt modelId="{BC9A570B-1030-439A-8E6B-EFCA866895C4}">
      <dgm:prSet phldrT="[Text]"/>
      <dgm:spPr/>
      <dgm:t>
        <a:bodyPr/>
        <a:lstStyle/>
        <a:p>
          <a:r>
            <a:rPr lang="en-US" b="0" dirty="0" smtClean="0"/>
            <a:t>The hype about being popular</a:t>
          </a:r>
          <a:endParaRPr lang="en-US" dirty="0"/>
        </a:p>
      </dgm:t>
    </dgm:pt>
    <dgm:pt modelId="{DF6FAA44-6D7A-44AD-8268-8C3C58D92C0A}" type="parTrans" cxnId="{860F6FF7-E7F2-4E6D-988D-E251CDFBFF69}">
      <dgm:prSet/>
      <dgm:spPr/>
      <dgm:t>
        <a:bodyPr/>
        <a:lstStyle/>
        <a:p>
          <a:endParaRPr lang="en-US"/>
        </a:p>
      </dgm:t>
    </dgm:pt>
    <dgm:pt modelId="{0FA78477-47CE-4F1F-9636-A356F34BE7D1}" type="sibTrans" cxnId="{860F6FF7-E7F2-4E6D-988D-E251CDFBFF69}">
      <dgm:prSet/>
      <dgm:spPr/>
      <dgm:t>
        <a:bodyPr/>
        <a:lstStyle/>
        <a:p>
          <a:endParaRPr lang="en-US"/>
        </a:p>
      </dgm:t>
    </dgm:pt>
    <dgm:pt modelId="{84BF8CF0-4956-432A-9FA4-992C10D8C144}">
      <dgm:prSet phldrT="[Text]"/>
      <dgm:spPr/>
      <dgm:t>
        <a:bodyPr/>
        <a:lstStyle/>
        <a:p>
          <a:r>
            <a:rPr lang="en-US" b="0" dirty="0" smtClean="0"/>
            <a:t>Making and being a friend</a:t>
          </a:r>
          <a:endParaRPr lang="en-US" dirty="0"/>
        </a:p>
      </dgm:t>
    </dgm:pt>
    <dgm:pt modelId="{E32A3EA4-D07E-4A1F-A5BD-3156A7DF7392}" type="parTrans" cxnId="{E97588CE-F84E-4C9C-A099-2BCCD587CAD5}">
      <dgm:prSet/>
      <dgm:spPr/>
      <dgm:t>
        <a:bodyPr/>
        <a:lstStyle/>
        <a:p>
          <a:endParaRPr lang="en-US"/>
        </a:p>
      </dgm:t>
    </dgm:pt>
    <dgm:pt modelId="{E7335844-C0C1-4143-8AEE-B0392EC168C2}" type="sibTrans" cxnId="{E97588CE-F84E-4C9C-A099-2BCCD587CAD5}">
      <dgm:prSet/>
      <dgm:spPr/>
      <dgm:t>
        <a:bodyPr/>
        <a:lstStyle/>
        <a:p>
          <a:endParaRPr lang="en-US"/>
        </a:p>
      </dgm:t>
    </dgm:pt>
    <dgm:pt modelId="{2355794C-DF77-4A7B-8FD6-8C04F4F55637}">
      <dgm:prSet/>
      <dgm:spPr/>
      <dgm:t>
        <a:bodyPr/>
        <a:lstStyle/>
        <a:p>
          <a:r>
            <a:rPr lang="en-US" b="0" smtClean="0"/>
            <a:t>Handling Peer pressure</a:t>
          </a:r>
          <a:endParaRPr lang="en-US" b="0" dirty="0" smtClean="0"/>
        </a:p>
      </dgm:t>
    </dgm:pt>
    <dgm:pt modelId="{AF935EE0-F9EB-4C3E-BCB9-B72A1911A4DF}" type="parTrans" cxnId="{007C6CDF-50D5-4D52-92BB-878355E2977C}">
      <dgm:prSet/>
      <dgm:spPr/>
      <dgm:t>
        <a:bodyPr/>
        <a:lstStyle/>
        <a:p>
          <a:endParaRPr lang="en-US"/>
        </a:p>
      </dgm:t>
    </dgm:pt>
    <dgm:pt modelId="{7F709842-B841-4C67-BE6D-47FF489D3299}" type="sibTrans" cxnId="{007C6CDF-50D5-4D52-92BB-878355E2977C}">
      <dgm:prSet/>
      <dgm:spPr/>
      <dgm:t>
        <a:bodyPr/>
        <a:lstStyle/>
        <a:p>
          <a:endParaRPr lang="en-US"/>
        </a:p>
      </dgm:t>
    </dgm:pt>
    <dgm:pt modelId="{FEFE8E52-9C8C-4FBB-A4D7-1B781EE0163F}" type="pres">
      <dgm:prSet presAssocID="{1E2F8CC2-2B36-4A46-9240-38DDE4787663}" presName="Name0" presStyleCnt="0">
        <dgm:presLayoutVars>
          <dgm:dir/>
          <dgm:resizeHandles val="exact"/>
        </dgm:presLayoutVars>
      </dgm:prSet>
      <dgm:spPr/>
      <dgm:t>
        <a:bodyPr/>
        <a:lstStyle/>
        <a:p>
          <a:endParaRPr lang="en-US"/>
        </a:p>
      </dgm:t>
    </dgm:pt>
    <dgm:pt modelId="{8D6547A9-0216-4AB3-8312-D2DCDFC7A63D}" type="pres">
      <dgm:prSet presAssocID="{1E2F8CC2-2B36-4A46-9240-38DDE4787663}" presName="fgShape" presStyleLbl="fgShp" presStyleIdx="0" presStyleCnt="1"/>
      <dgm:spPr/>
    </dgm:pt>
    <dgm:pt modelId="{A00DB723-B9A4-4E41-93A0-24920E699036}" type="pres">
      <dgm:prSet presAssocID="{1E2F8CC2-2B36-4A46-9240-38DDE4787663}" presName="linComp" presStyleCnt="0"/>
      <dgm:spPr/>
    </dgm:pt>
    <dgm:pt modelId="{0241A1CF-6FD5-4CC8-812D-2536AB1F4B4D}" type="pres">
      <dgm:prSet presAssocID="{10EB28BB-CB7F-4B52-8DB0-40AFCFB30626}" presName="compNode" presStyleCnt="0"/>
      <dgm:spPr/>
    </dgm:pt>
    <dgm:pt modelId="{BDD97B22-9D92-48F9-96BC-65E35AB6C14D}" type="pres">
      <dgm:prSet presAssocID="{10EB28BB-CB7F-4B52-8DB0-40AFCFB30626}" presName="bkgdShape" presStyleLbl="node1" presStyleIdx="0" presStyleCnt="4"/>
      <dgm:spPr/>
      <dgm:t>
        <a:bodyPr/>
        <a:lstStyle/>
        <a:p>
          <a:endParaRPr lang="en-US"/>
        </a:p>
      </dgm:t>
    </dgm:pt>
    <dgm:pt modelId="{A38A18C5-3C55-4E95-AAB6-F26F3E9D3DAB}" type="pres">
      <dgm:prSet presAssocID="{10EB28BB-CB7F-4B52-8DB0-40AFCFB30626}" presName="nodeTx" presStyleLbl="node1" presStyleIdx="0" presStyleCnt="4">
        <dgm:presLayoutVars>
          <dgm:bulletEnabled val="1"/>
        </dgm:presLayoutVars>
      </dgm:prSet>
      <dgm:spPr/>
      <dgm:t>
        <a:bodyPr/>
        <a:lstStyle/>
        <a:p>
          <a:endParaRPr lang="en-US"/>
        </a:p>
      </dgm:t>
    </dgm:pt>
    <dgm:pt modelId="{B20329ED-A54D-489D-9FAA-793CE0A3E650}" type="pres">
      <dgm:prSet presAssocID="{10EB28BB-CB7F-4B52-8DB0-40AFCFB30626}" presName="invisiNode" presStyleLbl="node1" presStyleIdx="0" presStyleCnt="4"/>
      <dgm:spPr/>
    </dgm:pt>
    <dgm:pt modelId="{21D69662-3175-4223-B3E2-04543A52C2C1}" type="pres">
      <dgm:prSet presAssocID="{10EB28BB-CB7F-4B52-8DB0-40AFCFB30626}" presName="imagNode" presStyleLbl="fgImgPlace1" presStyleIdx="0" presStyleCnt="4"/>
      <dgm:spPr>
        <a:blipFill>
          <a:blip xmlns:r="http://schemas.openxmlformats.org/officeDocument/2006/relationships" r:embed="rId1" cstate="print">
            <a:extLst>
              <a:ext uri="{28A0092B-C50C-407E-A947-70E740481C1C}">
                <a14:useLocalDpi xmlns:a14="http://schemas.microsoft.com/office/drawing/2010/main" val="0"/>
              </a:ext>
            </a:extLst>
          </a:blip>
          <a:srcRect/>
          <a:stretch>
            <a:fillRect/>
          </a:stretch>
        </a:blipFill>
      </dgm:spPr>
      <dgm:t>
        <a:bodyPr/>
        <a:lstStyle/>
        <a:p>
          <a:endParaRPr lang="en-US"/>
        </a:p>
      </dgm:t>
    </dgm:pt>
    <dgm:pt modelId="{A8EFF8DD-E1E8-4B22-9B1C-98DBB6F20265}" type="pres">
      <dgm:prSet presAssocID="{B8515114-296C-42DD-8AF2-D35A2CEB6D8C}" presName="sibTrans" presStyleLbl="sibTrans2D1" presStyleIdx="0" presStyleCnt="0"/>
      <dgm:spPr/>
      <dgm:t>
        <a:bodyPr/>
        <a:lstStyle/>
        <a:p>
          <a:endParaRPr lang="en-US"/>
        </a:p>
      </dgm:t>
    </dgm:pt>
    <dgm:pt modelId="{FDC605F7-D2F4-4029-AA43-0E9987C041D3}" type="pres">
      <dgm:prSet presAssocID="{BC9A570B-1030-439A-8E6B-EFCA866895C4}" presName="compNode" presStyleCnt="0"/>
      <dgm:spPr/>
    </dgm:pt>
    <dgm:pt modelId="{6309F4EC-9520-4042-89A5-D8D3B7C24830}" type="pres">
      <dgm:prSet presAssocID="{BC9A570B-1030-439A-8E6B-EFCA866895C4}" presName="bkgdShape" presStyleLbl="node1" presStyleIdx="1" presStyleCnt="4"/>
      <dgm:spPr/>
      <dgm:t>
        <a:bodyPr/>
        <a:lstStyle/>
        <a:p>
          <a:endParaRPr lang="en-US"/>
        </a:p>
      </dgm:t>
    </dgm:pt>
    <dgm:pt modelId="{460BAEFB-04DE-4923-8C78-A7C649A6B4F4}" type="pres">
      <dgm:prSet presAssocID="{BC9A570B-1030-439A-8E6B-EFCA866895C4}" presName="nodeTx" presStyleLbl="node1" presStyleIdx="1" presStyleCnt="4">
        <dgm:presLayoutVars>
          <dgm:bulletEnabled val="1"/>
        </dgm:presLayoutVars>
      </dgm:prSet>
      <dgm:spPr/>
      <dgm:t>
        <a:bodyPr/>
        <a:lstStyle/>
        <a:p>
          <a:endParaRPr lang="en-US"/>
        </a:p>
      </dgm:t>
    </dgm:pt>
    <dgm:pt modelId="{B6E622C2-9036-4307-BC63-2CDF4E42581A}" type="pres">
      <dgm:prSet presAssocID="{BC9A570B-1030-439A-8E6B-EFCA866895C4}" presName="invisiNode" presStyleLbl="node1" presStyleIdx="1" presStyleCnt="4"/>
      <dgm:spPr/>
    </dgm:pt>
    <dgm:pt modelId="{D7082E13-B6B3-4A6E-9453-5EA0085D0ABE}" type="pres">
      <dgm:prSet presAssocID="{BC9A570B-1030-439A-8E6B-EFCA866895C4}" presName="imagNode" presStyleLbl="fgImgPlace1" presStyleIdx="1" presStyleCnt="4"/>
      <dgm:spPr>
        <a:blipFill>
          <a:blip xmlns:r="http://schemas.openxmlformats.org/officeDocument/2006/relationships" r:embed="rId2">
            <a:extLst>
              <a:ext uri="{28A0092B-C50C-407E-A947-70E740481C1C}">
                <a14:useLocalDpi xmlns:a14="http://schemas.microsoft.com/office/drawing/2010/main" val="0"/>
              </a:ext>
            </a:extLst>
          </a:blip>
          <a:srcRect/>
          <a:stretch>
            <a:fillRect l="-20000" r="-20000"/>
          </a:stretch>
        </a:blipFill>
      </dgm:spPr>
    </dgm:pt>
    <dgm:pt modelId="{FF5B8862-8970-4116-A159-0E743B0A97BD}" type="pres">
      <dgm:prSet presAssocID="{0FA78477-47CE-4F1F-9636-A356F34BE7D1}" presName="sibTrans" presStyleLbl="sibTrans2D1" presStyleIdx="0" presStyleCnt="0"/>
      <dgm:spPr/>
      <dgm:t>
        <a:bodyPr/>
        <a:lstStyle/>
        <a:p>
          <a:endParaRPr lang="en-US"/>
        </a:p>
      </dgm:t>
    </dgm:pt>
    <dgm:pt modelId="{56F13DF1-C385-49C5-AEF7-4A55E57511EA}" type="pres">
      <dgm:prSet presAssocID="{84BF8CF0-4956-432A-9FA4-992C10D8C144}" presName="compNode" presStyleCnt="0"/>
      <dgm:spPr/>
    </dgm:pt>
    <dgm:pt modelId="{C1921AF7-7A46-419C-98BD-C9AE9AE2DE58}" type="pres">
      <dgm:prSet presAssocID="{84BF8CF0-4956-432A-9FA4-992C10D8C144}" presName="bkgdShape" presStyleLbl="node1" presStyleIdx="2" presStyleCnt="4"/>
      <dgm:spPr/>
      <dgm:t>
        <a:bodyPr/>
        <a:lstStyle/>
        <a:p>
          <a:endParaRPr lang="en-US"/>
        </a:p>
      </dgm:t>
    </dgm:pt>
    <dgm:pt modelId="{DE7AE394-2366-4576-9269-6856B79BF89D}" type="pres">
      <dgm:prSet presAssocID="{84BF8CF0-4956-432A-9FA4-992C10D8C144}" presName="nodeTx" presStyleLbl="node1" presStyleIdx="2" presStyleCnt="4">
        <dgm:presLayoutVars>
          <dgm:bulletEnabled val="1"/>
        </dgm:presLayoutVars>
      </dgm:prSet>
      <dgm:spPr/>
      <dgm:t>
        <a:bodyPr/>
        <a:lstStyle/>
        <a:p>
          <a:endParaRPr lang="en-US"/>
        </a:p>
      </dgm:t>
    </dgm:pt>
    <dgm:pt modelId="{9F94838C-8B74-4B36-B08E-714C16608A84}" type="pres">
      <dgm:prSet presAssocID="{84BF8CF0-4956-432A-9FA4-992C10D8C144}" presName="invisiNode" presStyleLbl="node1" presStyleIdx="2" presStyleCnt="4"/>
      <dgm:spPr/>
    </dgm:pt>
    <dgm:pt modelId="{27BFFD2A-8821-4E7B-A2C9-55F561575FA0}" type="pres">
      <dgm:prSet presAssocID="{84BF8CF0-4956-432A-9FA4-992C10D8C144}" presName="imagNode" presStyleLbl="fgImgPlace1" presStyleIdx="2" presStyleCnt="4"/>
      <dgm:spPr>
        <a:blipFill>
          <a:blip xmlns:r="http://schemas.openxmlformats.org/officeDocument/2006/relationships" r:embed="rId3" cstate="print">
            <a:extLst>
              <a:ext uri="{28A0092B-C50C-407E-A947-70E740481C1C}">
                <a14:useLocalDpi xmlns:a14="http://schemas.microsoft.com/office/drawing/2010/main" val="0"/>
              </a:ext>
            </a:extLst>
          </a:blip>
          <a:srcRect/>
          <a:stretch>
            <a:fillRect t="-2000" b="-2000"/>
          </a:stretch>
        </a:blipFill>
      </dgm:spPr>
    </dgm:pt>
    <dgm:pt modelId="{205ABCCB-CB7E-433B-9176-417AABC23931}" type="pres">
      <dgm:prSet presAssocID="{E7335844-C0C1-4143-8AEE-B0392EC168C2}" presName="sibTrans" presStyleLbl="sibTrans2D1" presStyleIdx="0" presStyleCnt="0"/>
      <dgm:spPr/>
      <dgm:t>
        <a:bodyPr/>
        <a:lstStyle/>
        <a:p>
          <a:endParaRPr lang="en-US"/>
        </a:p>
      </dgm:t>
    </dgm:pt>
    <dgm:pt modelId="{A073A435-D457-49FD-AC95-583056401226}" type="pres">
      <dgm:prSet presAssocID="{2355794C-DF77-4A7B-8FD6-8C04F4F55637}" presName="compNode" presStyleCnt="0"/>
      <dgm:spPr/>
    </dgm:pt>
    <dgm:pt modelId="{8E40A5F0-9AC4-49CC-85D4-9F59AF1B02E2}" type="pres">
      <dgm:prSet presAssocID="{2355794C-DF77-4A7B-8FD6-8C04F4F55637}" presName="bkgdShape" presStyleLbl="node1" presStyleIdx="3" presStyleCnt="4"/>
      <dgm:spPr/>
      <dgm:t>
        <a:bodyPr/>
        <a:lstStyle/>
        <a:p>
          <a:endParaRPr lang="en-US"/>
        </a:p>
      </dgm:t>
    </dgm:pt>
    <dgm:pt modelId="{7A6EB72F-AAB4-4AC3-B871-383D57D3128C}" type="pres">
      <dgm:prSet presAssocID="{2355794C-DF77-4A7B-8FD6-8C04F4F55637}" presName="nodeTx" presStyleLbl="node1" presStyleIdx="3" presStyleCnt="4">
        <dgm:presLayoutVars>
          <dgm:bulletEnabled val="1"/>
        </dgm:presLayoutVars>
      </dgm:prSet>
      <dgm:spPr/>
      <dgm:t>
        <a:bodyPr/>
        <a:lstStyle/>
        <a:p>
          <a:endParaRPr lang="en-US"/>
        </a:p>
      </dgm:t>
    </dgm:pt>
    <dgm:pt modelId="{F3327D8A-8FD4-482B-BB3F-3A6A53D8EDB7}" type="pres">
      <dgm:prSet presAssocID="{2355794C-DF77-4A7B-8FD6-8C04F4F55637}" presName="invisiNode" presStyleLbl="node1" presStyleIdx="3" presStyleCnt="4"/>
      <dgm:spPr/>
    </dgm:pt>
    <dgm:pt modelId="{9BCC279D-881E-468C-8E95-8631EF27D31F}" type="pres">
      <dgm:prSet presAssocID="{2355794C-DF77-4A7B-8FD6-8C04F4F55637}" presName="imagNode" presStyleLbl="fgImgPlace1" presStyleIdx="3" presStyleCnt="4"/>
      <dgm:spPr>
        <a:blipFill>
          <a:blip xmlns:r="http://schemas.openxmlformats.org/officeDocument/2006/relationships" r:embed="rId4">
            <a:extLst>
              <a:ext uri="{28A0092B-C50C-407E-A947-70E740481C1C}">
                <a14:useLocalDpi xmlns:a14="http://schemas.microsoft.com/office/drawing/2010/main" val="0"/>
              </a:ext>
            </a:extLst>
          </a:blip>
          <a:srcRect/>
          <a:stretch>
            <a:fillRect t="-24000" b="-24000"/>
          </a:stretch>
        </a:blipFill>
      </dgm:spPr>
    </dgm:pt>
  </dgm:ptLst>
  <dgm:cxnLst>
    <dgm:cxn modelId="{7C829DDF-E154-466C-BCF0-98CD01654F32}" type="presOf" srcId="{2355794C-DF77-4A7B-8FD6-8C04F4F55637}" destId="{8E40A5F0-9AC4-49CC-85D4-9F59AF1B02E2}" srcOrd="0" destOrd="0" presId="urn:microsoft.com/office/officeart/2005/8/layout/hList7"/>
    <dgm:cxn modelId="{41613CB4-31E3-49D6-B92D-3AA559D197A5}" type="presOf" srcId="{84BF8CF0-4956-432A-9FA4-992C10D8C144}" destId="{DE7AE394-2366-4576-9269-6856B79BF89D}" srcOrd="1" destOrd="0" presId="urn:microsoft.com/office/officeart/2005/8/layout/hList7"/>
    <dgm:cxn modelId="{2FF8DA9A-7896-4014-BC8E-1B74F9D60E48}" type="presOf" srcId="{2355794C-DF77-4A7B-8FD6-8C04F4F55637}" destId="{7A6EB72F-AAB4-4AC3-B871-383D57D3128C}" srcOrd="1" destOrd="0" presId="urn:microsoft.com/office/officeart/2005/8/layout/hList7"/>
    <dgm:cxn modelId="{AB2A1F87-9D1B-4654-BC7D-867C2B968C17}" type="presOf" srcId="{B8515114-296C-42DD-8AF2-D35A2CEB6D8C}" destId="{A8EFF8DD-E1E8-4B22-9B1C-98DBB6F20265}" srcOrd="0" destOrd="0" presId="urn:microsoft.com/office/officeart/2005/8/layout/hList7"/>
    <dgm:cxn modelId="{782FF772-4575-45DA-840A-F69C8BB1EF13}" type="presOf" srcId="{84BF8CF0-4956-432A-9FA4-992C10D8C144}" destId="{C1921AF7-7A46-419C-98BD-C9AE9AE2DE58}" srcOrd="0" destOrd="0" presId="urn:microsoft.com/office/officeart/2005/8/layout/hList7"/>
    <dgm:cxn modelId="{5E17B30C-E391-4941-A47D-07CB05CC0A5F}" type="presOf" srcId="{1E2F8CC2-2B36-4A46-9240-38DDE4787663}" destId="{FEFE8E52-9C8C-4FBB-A4D7-1B781EE0163F}" srcOrd="0" destOrd="0" presId="urn:microsoft.com/office/officeart/2005/8/layout/hList7"/>
    <dgm:cxn modelId="{440F3241-F149-4958-8FC1-CE16053C7206}" type="presOf" srcId="{0FA78477-47CE-4F1F-9636-A356F34BE7D1}" destId="{FF5B8862-8970-4116-A159-0E743B0A97BD}" srcOrd="0" destOrd="0" presId="urn:microsoft.com/office/officeart/2005/8/layout/hList7"/>
    <dgm:cxn modelId="{31165093-7230-4A8A-8F87-17C97CF444F7}" type="presOf" srcId="{BC9A570B-1030-439A-8E6B-EFCA866895C4}" destId="{460BAEFB-04DE-4923-8C78-A7C649A6B4F4}" srcOrd="1" destOrd="0" presId="urn:microsoft.com/office/officeart/2005/8/layout/hList7"/>
    <dgm:cxn modelId="{E97588CE-F84E-4C9C-A099-2BCCD587CAD5}" srcId="{1E2F8CC2-2B36-4A46-9240-38DDE4787663}" destId="{84BF8CF0-4956-432A-9FA4-992C10D8C144}" srcOrd="2" destOrd="0" parTransId="{E32A3EA4-D07E-4A1F-A5BD-3156A7DF7392}" sibTransId="{E7335844-C0C1-4143-8AEE-B0392EC168C2}"/>
    <dgm:cxn modelId="{B0603F72-2732-4C82-AAB7-EDCA0940757A}" type="presOf" srcId="{BC9A570B-1030-439A-8E6B-EFCA866895C4}" destId="{6309F4EC-9520-4042-89A5-D8D3B7C24830}" srcOrd="0" destOrd="0" presId="urn:microsoft.com/office/officeart/2005/8/layout/hList7"/>
    <dgm:cxn modelId="{1DF3C1C6-BFFF-4FCE-96EB-6E6C274432C9}" srcId="{1E2F8CC2-2B36-4A46-9240-38DDE4787663}" destId="{10EB28BB-CB7F-4B52-8DB0-40AFCFB30626}" srcOrd="0" destOrd="0" parTransId="{991AF349-B43D-437B-80C8-04F5C44ECE13}" sibTransId="{B8515114-296C-42DD-8AF2-D35A2CEB6D8C}"/>
    <dgm:cxn modelId="{9BA2BCEC-4C43-4610-A301-1896336EA378}" type="presOf" srcId="{10EB28BB-CB7F-4B52-8DB0-40AFCFB30626}" destId="{A38A18C5-3C55-4E95-AAB6-F26F3E9D3DAB}" srcOrd="1" destOrd="0" presId="urn:microsoft.com/office/officeart/2005/8/layout/hList7"/>
    <dgm:cxn modelId="{3270B0B7-986B-418E-8DB2-1BAC1B5E1CA6}" type="presOf" srcId="{E7335844-C0C1-4143-8AEE-B0392EC168C2}" destId="{205ABCCB-CB7E-433B-9176-417AABC23931}" srcOrd="0" destOrd="0" presId="urn:microsoft.com/office/officeart/2005/8/layout/hList7"/>
    <dgm:cxn modelId="{007C6CDF-50D5-4D52-92BB-878355E2977C}" srcId="{1E2F8CC2-2B36-4A46-9240-38DDE4787663}" destId="{2355794C-DF77-4A7B-8FD6-8C04F4F55637}" srcOrd="3" destOrd="0" parTransId="{AF935EE0-F9EB-4C3E-BCB9-B72A1911A4DF}" sibTransId="{7F709842-B841-4C67-BE6D-47FF489D3299}"/>
    <dgm:cxn modelId="{860F6FF7-E7F2-4E6D-988D-E251CDFBFF69}" srcId="{1E2F8CC2-2B36-4A46-9240-38DDE4787663}" destId="{BC9A570B-1030-439A-8E6B-EFCA866895C4}" srcOrd="1" destOrd="0" parTransId="{DF6FAA44-6D7A-44AD-8268-8C3C58D92C0A}" sibTransId="{0FA78477-47CE-4F1F-9636-A356F34BE7D1}"/>
    <dgm:cxn modelId="{EB20E659-2BD7-487E-A8FF-819C6837D85F}" type="presOf" srcId="{10EB28BB-CB7F-4B52-8DB0-40AFCFB30626}" destId="{BDD97B22-9D92-48F9-96BC-65E35AB6C14D}" srcOrd="0" destOrd="0" presId="urn:microsoft.com/office/officeart/2005/8/layout/hList7"/>
    <dgm:cxn modelId="{78E82E33-CACF-46FC-8631-058EFE905B3E}" type="presParOf" srcId="{FEFE8E52-9C8C-4FBB-A4D7-1B781EE0163F}" destId="{8D6547A9-0216-4AB3-8312-D2DCDFC7A63D}" srcOrd="0" destOrd="0" presId="urn:microsoft.com/office/officeart/2005/8/layout/hList7"/>
    <dgm:cxn modelId="{8852936C-5190-4D8B-9F94-4F016CCE5276}" type="presParOf" srcId="{FEFE8E52-9C8C-4FBB-A4D7-1B781EE0163F}" destId="{A00DB723-B9A4-4E41-93A0-24920E699036}" srcOrd="1" destOrd="0" presId="urn:microsoft.com/office/officeart/2005/8/layout/hList7"/>
    <dgm:cxn modelId="{AC7592CC-4D42-4702-A1A6-A8731E134A8E}" type="presParOf" srcId="{A00DB723-B9A4-4E41-93A0-24920E699036}" destId="{0241A1CF-6FD5-4CC8-812D-2536AB1F4B4D}" srcOrd="0" destOrd="0" presId="urn:microsoft.com/office/officeart/2005/8/layout/hList7"/>
    <dgm:cxn modelId="{D11D26BE-1447-4BC9-BCFC-9DCC49754E83}" type="presParOf" srcId="{0241A1CF-6FD5-4CC8-812D-2536AB1F4B4D}" destId="{BDD97B22-9D92-48F9-96BC-65E35AB6C14D}" srcOrd="0" destOrd="0" presId="urn:microsoft.com/office/officeart/2005/8/layout/hList7"/>
    <dgm:cxn modelId="{4DABD218-AE50-46E0-A225-326FF0433326}" type="presParOf" srcId="{0241A1CF-6FD5-4CC8-812D-2536AB1F4B4D}" destId="{A38A18C5-3C55-4E95-AAB6-F26F3E9D3DAB}" srcOrd="1" destOrd="0" presId="urn:microsoft.com/office/officeart/2005/8/layout/hList7"/>
    <dgm:cxn modelId="{6E6F2A46-FC0A-4B75-B9A2-3A3D0648EC43}" type="presParOf" srcId="{0241A1CF-6FD5-4CC8-812D-2536AB1F4B4D}" destId="{B20329ED-A54D-489D-9FAA-793CE0A3E650}" srcOrd="2" destOrd="0" presId="urn:microsoft.com/office/officeart/2005/8/layout/hList7"/>
    <dgm:cxn modelId="{BE32FF2F-2EE0-402E-83FF-AEBDFF68F74A}" type="presParOf" srcId="{0241A1CF-6FD5-4CC8-812D-2536AB1F4B4D}" destId="{21D69662-3175-4223-B3E2-04543A52C2C1}" srcOrd="3" destOrd="0" presId="urn:microsoft.com/office/officeart/2005/8/layout/hList7"/>
    <dgm:cxn modelId="{74A07DF3-A8B6-4406-9322-91E331FB6095}" type="presParOf" srcId="{A00DB723-B9A4-4E41-93A0-24920E699036}" destId="{A8EFF8DD-E1E8-4B22-9B1C-98DBB6F20265}" srcOrd="1" destOrd="0" presId="urn:microsoft.com/office/officeart/2005/8/layout/hList7"/>
    <dgm:cxn modelId="{07A78441-2896-4F15-AC13-68B80E84F157}" type="presParOf" srcId="{A00DB723-B9A4-4E41-93A0-24920E699036}" destId="{FDC605F7-D2F4-4029-AA43-0E9987C041D3}" srcOrd="2" destOrd="0" presId="urn:microsoft.com/office/officeart/2005/8/layout/hList7"/>
    <dgm:cxn modelId="{02F1A8A0-8837-4501-BB00-FF238BEE0B6D}" type="presParOf" srcId="{FDC605F7-D2F4-4029-AA43-0E9987C041D3}" destId="{6309F4EC-9520-4042-89A5-D8D3B7C24830}" srcOrd="0" destOrd="0" presId="urn:microsoft.com/office/officeart/2005/8/layout/hList7"/>
    <dgm:cxn modelId="{9E0D4831-2AB5-4164-B662-A9D5CCD7EDA5}" type="presParOf" srcId="{FDC605F7-D2F4-4029-AA43-0E9987C041D3}" destId="{460BAEFB-04DE-4923-8C78-A7C649A6B4F4}" srcOrd="1" destOrd="0" presId="urn:microsoft.com/office/officeart/2005/8/layout/hList7"/>
    <dgm:cxn modelId="{3399F11D-7776-4D39-BA02-B0F3AD42FF0F}" type="presParOf" srcId="{FDC605F7-D2F4-4029-AA43-0E9987C041D3}" destId="{B6E622C2-9036-4307-BC63-2CDF4E42581A}" srcOrd="2" destOrd="0" presId="urn:microsoft.com/office/officeart/2005/8/layout/hList7"/>
    <dgm:cxn modelId="{D7E92575-F993-4535-AB4E-A51D8D3709FD}" type="presParOf" srcId="{FDC605F7-D2F4-4029-AA43-0E9987C041D3}" destId="{D7082E13-B6B3-4A6E-9453-5EA0085D0ABE}" srcOrd="3" destOrd="0" presId="urn:microsoft.com/office/officeart/2005/8/layout/hList7"/>
    <dgm:cxn modelId="{DD543264-3B91-417A-97E1-C155B784C7A8}" type="presParOf" srcId="{A00DB723-B9A4-4E41-93A0-24920E699036}" destId="{FF5B8862-8970-4116-A159-0E743B0A97BD}" srcOrd="3" destOrd="0" presId="urn:microsoft.com/office/officeart/2005/8/layout/hList7"/>
    <dgm:cxn modelId="{44176D7E-33D1-4BAF-9B89-2421AA69DCF5}" type="presParOf" srcId="{A00DB723-B9A4-4E41-93A0-24920E699036}" destId="{56F13DF1-C385-49C5-AEF7-4A55E57511EA}" srcOrd="4" destOrd="0" presId="urn:microsoft.com/office/officeart/2005/8/layout/hList7"/>
    <dgm:cxn modelId="{DBFEB057-B459-47B4-9B90-4CA739F5FCBB}" type="presParOf" srcId="{56F13DF1-C385-49C5-AEF7-4A55E57511EA}" destId="{C1921AF7-7A46-419C-98BD-C9AE9AE2DE58}" srcOrd="0" destOrd="0" presId="urn:microsoft.com/office/officeart/2005/8/layout/hList7"/>
    <dgm:cxn modelId="{BF0E3F2B-50C5-4671-9A5A-F8F9953780D6}" type="presParOf" srcId="{56F13DF1-C385-49C5-AEF7-4A55E57511EA}" destId="{DE7AE394-2366-4576-9269-6856B79BF89D}" srcOrd="1" destOrd="0" presId="urn:microsoft.com/office/officeart/2005/8/layout/hList7"/>
    <dgm:cxn modelId="{8B643723-0658-4F3F-9B79-E365C96FA26C}" type="presParOf" srcId="{56F13DF1-C385-49C5-AEF7-4A55E57511EA}" destId="{9F94838C-8B74-4B36-B08E-714C16608A84}" srcOrd="2" destOrd="0" presId="urn:microsoft.com/office/officeart/2005/8/layout/hList7"/>
    <dgm:cxn modelId="{37773113-A7D0-46F2-B71A-C047BD9CA223}" type="presParOf" srcId="{56F13DF1-C385-49C5-AEF7-4A55E57511EA}" destId="{27BFFD2A-8821-4E7B-A2C9-55F561575FA0}" srcOrd="3" destOrd="0" presId="urn:microsoft.com/office/officeart/2005/8/layout/hList7"/>
    <dgm:cxn modelId="{10ED0617-368B-4095-B781-7A7839B2344F}" type="presParOf" srcId="{A00DB723-B9A4-4E41-93A0-24920E699036}" destId="{205ABCCB-CB7E-433B-9176-417AABC23931}" srcOrd="5" destOrd="0" presId="urn:microsoft.com/office/officeart/2005/8/layout/hList7"/>
    <dgm:cxn modelId="{9922BA1B-B98D-44BC-B54E-5FAD23FD1DB0}" type="presParOf" srcId="{A00DB723-B9A4-4E41-93A0-24920E699036}" destId="{A073A435-D457-49FD-AC95-583056401226}" srcOrd="6" destOrd="0" presId="urn:microsoft.com/office/officeart/2005/8/layout/hList7"/>
    <dgm:cxn modelId="{361EB47D-77D8-4E28-9B4B-111FE90166A8}" type="presParOf" srcId="{A073A435-D457-49FD-AC95-583056401226}" destId="{8E40A5F0-9AC4-49CC-85D4-9F59AF1B02E2}" srcOrd="0" destOrd="0" presId="urn:microsoft.com/office/officeart/2005/8/layout/hList7"/>
    <dgm:cxn modelId="{6523294C-1C11-4D85-BA05-5B7E24CFF802}" type="presParOf" srcId="{A073A435-D457-49FD-AC95-583056401226}" destId="{7A6EB72F-AAB4-4AC3-B871-383D57D3128C}" srcOrd="1" destOrd="0" presId="urn:microsoft.com/office/officeart/2005/8/layout/hList7"/>
    <dgm:cxn modelId="{930E5525-C13B-4AC1-89B8-17B961549F42}" type="presParOf" srcId="{A073A435-D457-49FD-AC95-583056401226}" destId="{F3327D8A-8FD4-482B-BB3F-3A6A53D8EDB7}" srcOrd="2" destOrd="0" presId="urn:microsoft.com/office/officeart/2005/8/layout/hList7"/>
    <dgm:cxn modelId="{1D9AE30E-DEE6-4C36-A18F-CE04CDE664F0}" type="presParOf" srcId="{A073A435-D457-49FD-AC95-583056401226}" destId="{9BCC279D-881E-468C-8E95-8631EF27D31F}" srcOrd="3" destOrd="0" presId="urn:microsoft.com/office/officeart/2005/8/layout/hList7"/>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7BA2422B-B680-41C9-8782-E4539137A91A}" type="doc">
      <dgm:prSet loTypeId="urn:microsoft.com/office/officeart/2005/8/layout/gear1" loCatId="cycle" qsTypeId="urn:microsoft.com/office/officeart/2005/8/quickstyle/simple1" qsCatId="simple" csTypeId="urn:microsoft.com/office/officeart/2005/8/colors/colorful5" csCatId="colorful" phldr="1"/>
      <dgm:spPr/>
    </dgm:pt>
    <dgm:pt modelId="{A9865688-F63C-4B03-A91E-A7CA0BA6A048}">
      <dgm:prSet phldrT="[Text]"/>
      <dgm:spPr/>
      <dgm:t>
        <a:bodyPr/>
        <a:lstStyle/>
        <a:p>
          <a:r>
            <a:rPr lang="en-US" dirty="0" smtClean="0"/>
            <a:t>How to choose a friend</a:t>
          </a:r>
          <a:endParaRPr lang="en-US" dirty="0"/>
        </a:p>
      </dgm:t>
    </dgm:pt>
    <dgm:pt modelId="{A672739A-BB7A-40DE-BFE9-667DBD34BB64}" type="parTrans" cxnId="{1E46138A-6B64-4C74-A376-59545ED25185}">
      <dgm:prSet/>
      <dgm:spPr/>
      <dgm:t>
        <a:bodyPr/>
        <a:lstStyle/>
        <a:p>
          <a:endParaRPr lang="en-US"/>
        </a:p>
      </dgm:t>
    </dgm:pt>
    <dgm:pt modelId="{047847DD-F797-4709-843B-FF4ABE851587}" type="sibTrans" cxnId="{1E46138A-6B64-4C74-A376-59545ED25185}">
      <dgm:prSet/>
      <dgm:spPr/>
      <dgm:t>
        <a:bodyPr/>
        <a:lstStyle/>
        <a:p>
          <a:endParaRPr lang="en-US"/>
        </a:p>
      </dgm:t>
    </dgm:pt>
    <dgm:pt modelId="{122F9FAB-3AB7-43D9-9932-6C56455ED2FB}">
      <dgm:prSet phldrT="[Text]"/>
      <dgm:spPr/>
      <dgm:t>
        <a:bodyPr/>
        <a:lstStyle/>
        <a:p>
          <a:r>
            <a:rPr lang="en-US" dirty="0" smtClean="0"/>
            <a:t>How to be a friend</a:t>
          </a:r>
          <a:endParaRPr lang="en-US" dirty="0"/>
        </a:p>
      </dgm:t>
    </dgm:pt>
    <dgm:pt modelId="{EEA0C469-8756-4DFA-8A8F-25E84225214B}" type="parTrans" cxnId="{EC602C86-C1A2-4C48-B2FB-F3CBDD8F3D3E}">
      <dgm:prSet/>
      <dgm:spPr/>
      <dgm:t>
        <a:bodyPr/>
        <a:lstStyle/>
        <a:p>
          <a:endParaRPr lang="en-US"/>
        </a:p>
      </dgm:t>
    </dgm:pt>
    <dgm:pt modelId="{C7406BF1-B5FB-4966-9716-884618A28EDB}" type="sibTrans" cxnId="{EC602C86-C1A2-4C48-B2FB-F3CBDD8F3D3E}">
      <dgm:prSet/>
      <dgm:spPr/>
      <dgm:t>
        <a:bodyPr/>
        <a:lstStyle/>
        <a:p>
          <a:endParaRPr lang="en-US"/>
        </a:p>
      </dgm:t>
    </dgm:pt>
    <dgm:pt modelId="{4B627731-2F60-4F6F-8EF9-D8951AD39A07}">
      <dgm:prSet phldrT="[Text]"/>
      <dgm:spPr/>
      <dgm:t>
        <a:bodyPr/>
        <a:lstStyle/>
        <a:p>
          <a:r>
            <a:rPr lang="en-US" dirty="0" smtClean="0"/>
            <a:t>How to make a friend</a:t>
          </a:r>
          <a:endParaRPr lang="en-US" dirty="0"/>
        </a:p>
      </dgm:t>
    </dgm:pt>
    <dgm:pt modelId="{8AE619AA-383F-46F7-910D-60EB5E0667C8}" type="parTrans" cxnId="{9D381566-EEB4-42EB-BE30-55921DE504CD}">
      <dgm:prSet/>
      <dgm:spPr/>
      <dgm:t>
        <a:bodyPr/>
        <a:lstStyle/>
        <a:p>
          <a:endParaRPr lang="en-US"/>
        </a:p>
      </dgm:t>
    </dgm:pt>
    <dgm:pt modelId="{DBF5F766-907F-4EC2-A8B1-8DBFE65F8D46}" type="sibTrans" cxnId="{9D381566-EEB4-42EB-BE30-55921DE504CD}">
      <dgm:prSet/>
      <dgm:spPr/>
      <dgm:t>
        <a:bodyPr/>
        <a:lstStyle/>
        <a:p>
          <a:endParaRPr lang="en-US"/>
        </a:p>
      </dgm:t>
    </dgm:pt>
    <dgm:pt modelId="{57C352A2-1AE3-4F9A-8837-4554191DE73B}" type="pres">
      <dgm:prSet presAssocID="{7BA2422B-B680-41C9-8782-E4539137A91A}" presName="composite" presStyleCnt="0">
        <dgm:presLayoutVars>
          <dgm:chMax val="3"/>
          <dgm:animLvl val="lvl"/>
          <dgm:resizeHandles val="exact"/>
        </dgm:presLayoutVars>
      </dgm:prSet>
      <dgm:spPr/>
    </dgm:pt>
    <dgm:pt modelId="{15A36416-37A2-40F3-94DC-B43FBC5ADEF8}" type="pres">
      <dgm:prSet presAssocID="{A9865688-F63C-4B03-A91E-A7CA0BA6A048}" presName="gear1" presStyleLbl="node1" presStyleIdx="0" presStyleCnt="3">
        <dgm:presLayoutVars>
          <dgm:chMax val="1"/>
          <dgm:bulletEnabled val="1"/>
        </dgm:presLayoutVars>
      </dgm:prSet>
      <dgm:spPr/>
    </dgm:pt>
    <dgm:pt modelId="{FCC2D458-1DA6-4D1F-B9E6-5B832A6DAB8D}" type="pres">
      <dgm:prSet presAssocID="{A9865688-F63C-4B03-A91E-A7CA0BA6A048}" presName="gear1srcNode" presStyleLbl="node1" presStyleIdx="0" presStyleCnt="3"/>
      <dgm:spPr/>
    </dgm:pt>
    <dgm:pt modelId="{555F76D5-DB04-4D5F-BDBA-F106CAED7316}" type="pres">
      <dgm:prSet presAssocID="{A9865688-F63C-4B03-A91E-A7CA0BA6A048}" presName="gear1dstNode" presStyleLbl="node1" presStyleIdx="0" presStyleCnt="3"/>
      <dgm:spPr/>
    </dgm:pt>
    <dgm:pt modelId="{FF5EBA63-02FF-4186-A883-42E47F56F0D9}" type="pres">
      <dgm:prSet presAssocID="{122F9FAB-3AB7-43D9-9932-6C56455ED2FB}" presName="gear2" presStyleLbl="node1" presStyleIdx="1" presStyleCnt="3">
        <dgm:presLayoutVars>
          <dgm:chMax val="1"/>
          <dgm:bulletEnabled val="1"/>
        </dgm:presLayoutVars>
      </dgm:prSet>
      <dgm:spPr/>
    </dgm:pt>
    <dgm:pt modelId="{7D452777-400D-4F19-A38B-F5C157D2765C}" type="pres">
      <dgm:prSet presAssocID="{122F9FAB-3AB7-43D9-9932-6C56455ED2FB}" presName="gear2srcNode" presStyleLbl="node1" presStyleIdx="1" presStyleCnt="3"/>
      <dgm:spPr/>
    </dgm:pt>
    <dgm:pt modelId="{2F4143A1-FBA3-4717-BCFF-B307BDF6B645}" type="pres">
      <dgm:prSet presAssocID="{122F9FAB-3AB7-43D9-9932-6C56455ED2FB}" presName="gear2dstNode" presStyleLbl="node1" presStyleIdx="1" presStyleCnt="3"/>
      <dgm:spPr/>
    </dgm:pt>
    <dgm:pt modelId="{54C37019-3C23-421A-B6E4-614D449E2B47}" type="pres">
      <dgm:prSet presAssocID="{4B627731-2F60-4F6F-8EF9-D8951AD39A07}" presName="gear3" presStyleLbl="node1" presStyleIdx="2" presStyleCnt="3"/>
      <dgm:spPr/>
    </dgm:pt>
    <dgm:pt modelId="{572F6E53-F4A7-441F-922B-8B8D7A0500D4}" type="pres">
      <dgm:prSet presAssocID="{4B627731-2F60-4F6F-8EF9-D8951AD39A07}" presName="gear3tx" presStyleLbl="node1" presStyleIdx="2" presStyleCnt="3">
        <dgm:presLayoutVars>
          <dgm:chMax val="1"/>
          <dgm:bulletEnabled val="1"/>
        </dgm:presLayoutVars>
      </dgm:prSet>
      <dgm:spPr/>
    </dgm:pt>
    <dgm:pt modelId="{C0729283-5F07-4EB3-B770-BA66E3166803}" type="pres">
      <dgm:prSet presAssocID="{4B627731-2F60-4F6F-8EF9-D8951AD39A07}" presName="gear3srcNode" presStyleLbl="node1" presStyleIdx="2" presStyleCnt="3"/>
      <dgm:spPr/>
    </dgm:pt>
    <dgm:pt modelId="{C378AEE3-557B-49C1-AD8D-6BF585BF6EBF}" type="pres">
      <dgm:prSet presAssocID="{4B627731-2F60-4F6F-8EF9-D8951AD39A07}" presName="gear3dstNode" presStyleLbl="node1" presStyleIdx="2" presStyleCnt="3"/>
      <dgm:spPr/>
    </dgm:pt>
    <dgm:pt modelId="{DE06465F-0BFF-4BFF-B1E1-168656927DFC}" type="pres">
      <dgm:prSet presAssocID="{047847DD-F797-4709-843B-FF4ABE851587}" presName="connector1" presStyleLbl="sibTrans2D1" presStyleIdx="0" presStyleCnt="3"/>
      <dgm:spPr/>
    </dgm:pt>
    <dgm:pt modelId="{9E250B30-B386-4768-8775-FED2E68E225E}" type="pres">
      <dgm:prSet presAssocID="{C7406BF1-B5FB-4966-9716-884618A28EDB}" presName="connector2" presStyleLbl="sibTrans2D1" presStyleIdx="1" presStyleCnt="3"/>
      <dgm:spPr/>
    </dgm:pt>
    <dgm:pt modelId="{FDFCD25B-0469-4801-8C35-8DFBA47584F8}" type="pres">
      <dgm:prSet presAssocID="{DBF5F766-907F-4EC2-A8B1-8DBFE65F8D46}" presName="connector3" presStyleLbl="sibTrans2D1" presStyleIdx="2" presStyleCnt="3"/>
      <dgm:spPr/>
    </dgm:pt>
  </dgm:ptLst>
  <dgm:cxnLst>
    <dgm:cxn modelId="{EC602C86-C1A2-4C48-B2FB-F3CBDD8F3D3E}" srcId="{7BA2422B-B680-41C9-8782-E4539137A91A}" destId="{122F9FAB-3AB7-43D9-9932-6C56455ED2FB}" srcOrd="1" destOrd="0" parTransId="{EEA0C469-8756-4DFA-8A8F-25E84225214B}" sibTransId="{C7406BF1-B5FB-4966-9716-884618A28EDB}"/>
    <dgm:cxn modelId="{1E46138A-6B64-4C74-A376-59545ED25185}" srcId="{7BA2422B-B680-41C9-8782-E4539137A91A}" destId="{A9865688-F63C-4B03-A91E-A7CA0BA6A048}" srcOrd="0" destOrd="0" parTransId="{A672739A-BB7A-40DE-BFE9-667DBD34BB64}" sibTransId="{047847DD-F797-4709-843B-FF4ABE851587}"/>
    <dgm:cxn modelId="{E4804581-06C9-4A40-95E6-07DB155470F5}" type="presOf" srcId="{122F9FAB-3AB7-43D9-9932-6C56455ED2FB}" destId="{FF5EBA63-02FF-4186-A883-42E47F56F0D9}" srcOrd="0" destOrd="0" presId="urn:microsoft.com/office/officeart/2005/8/layout/gear1"/>
    <dgm:cxn modelId="{627DDE34-2A1E-43E5-911F-F66B623EEBD9}" type="presOf" srcId="{4B627731-2F60-4F6F-8EF9-D8951AD39A07}" destId="{572F6E53-F4A7-441F-922B-8B8D7A0500D4}" srcOrd="1" destOrd="0" presId="urn:microsoft.com/office/officeart/2005/8/layout/gear1"/>
    <dgm:cxn modelId="{9D381566-EEB4-42EB-BE30-55921DE504CD}" srcId="{7BA2422B-B680-41C9-8782-E4539137A91A}" destId="{4B627731-2F60-4F6F-8EF9-D8951AD39A07}" srcOrd="2" destOrd="0" parTransId="{8AE619AA-383F-46F7-910D-60EB5E0667C8}" sibTransId="{DBF5F766-907F-4EC2-A8B1-8DBFE65F8D46}"/>
    <dgm:cxn modelId="{DFEEB205-81E0-4F48-91CD-A920EE65C971}" type="presOf" srcId="{4B627731-2F60-4F6F-8EF9-D8951AD39A07}" destId="{C0729283-5F07-4EB3-B770-BA66E3166803}" srcOrd="2" destOrd="0" presId="urn:microsoft.com/office/officeart/2005/8/layout/gear1"/>
    <dgm:cxn modelId="{67E7430D-A65C-4498-AE93-9911F209C030}" type="presOf" srcId="{A9865688-F63C-4B03-A91E-A7CA0BA6A048}" destId="{15A36416-37A2-40F3-94DC-B43FBC5ADEF8}" srcOrd="0" destOrd="0" presId="urn:microsoft.com/office/officeart/2005/8/layout/gear1"/>
    <dgm:cxn modelId="{99727DE2-A4AD-4C7D-AD46-A976577528DF}" type="presOf" srcId="{4B627731-2F60-4F6F-8EF9-D8951AD39A07}" destId="{54C37019-3C23-421A-B6E4-614D449E2B47}" srcOrd="0" destOrd="0" presId="urn:microsoft.com/office/officeart/2005/8/layout/gear1"/>
    <dgm:cxn modelId="{D6351ED1-93D9-4155-8245-284851067ED0}" type="presOf" srcId="{122F9FAB-3AB7-43D9-9932-6C56455ED2FB}" destId="{2F4143A1-FBA3-4717-BCFF-B307BDF6B645}" srcOrd="2" destOrd="0" presId="urn:microsoft.com/office/officeart/2005/8/layout/gear1"/>
    <dgm:cxn modelId="{1814886D-FBF1-44C7-9FA6-213784A62E1A}" type="presOf" srcId="{7BA2422B-B680-41C9-8782-E4539137A91A}" destId="{57C352A2-1AE3-4F9A-8837-4554191DE73B}" srcOrd="0" destOrd="0" presId="urn:microsoft.com/office/officeart/2005/8/layout/gear1"/>
    <dgm:cxn modelId="{971C4C49-F1D9-4675-AF14-B59EB4C4CEB4}" type="presOf" srcId="{122F9FAB-3AB7-43D9-9932-6C56455ED2FB}" destId="{7D452777-400D-4F19-A38B-F5C157D2765C}" srcOrd="1" destOrd="0" presId="urn:microsoft.com/office/officeart/2005/8/layout/gear1"/>
    <dgm:cxn modelId="{3256048B-CA69-4BCA-98D1-92CD0493DFD7}" type="presOf" srcId="{4B627731-2F60-4F6F-8EF9-D8951AD39A07}" destId="{C378AEE3-557B-49C1-AD8D-6BF585BF6EBF}" srcOrd="3" destOrd="0" presId="urn:microsoft.com/office/officeart/2005/8/layout/gear1"/>
    <dgm:cxn modelId="{B05A5A8F-0D7A-412E-AA0F-B4E0B5D34149}" type="presOf" srcId="{A9865688-F63C-4B03-A91E-A7CA0BA6A048}" destId="{FCC2D458-1DA6-4D1F-B9E6-5B832A6DAB8D}" srcOrd="1" destOrd="0" presId="urn:microsoft.com/office/officeart/2005/8/layout/gear1"/>
    <dgm:cxn modelId="{9059C972-0071-429C-88E2-75ED0F0E510B}" type="presOf" srcId="{DBF5F766-907F-4EC2-A8B1-8DBFE65F8D46}" destId="{FDFCD25B-0469-4801-8C35-8DFBA47584F8}" srcOrd="0" destOrd="0" presId="urn:microsoft.com/office/officeart/2005/8/layout/gear1"/>
    <dgm:cxn modelId="{12D8ACB0-0C8E-4AC1-A1B8-9BBE4EA4572A}" type="presOf" srcId="{047847DD-F797-4709-843B-FF4ABE851587}" destId="{DE06465F-0BFF-4BFF-B1E1-168656927DFC}" srcOrd="0" destOrd="0" presId="urn:microsoft.com/office/officeart/2005/8/layout/gear1"/>
    <dgm:cxn modelId="{787C94EF-4252-43BF-B69A-B8B748D051B2}" type="presOf" srcId="{C7406BF1-B5FB-4966-9716-884618A28EDB}" destId="{9E250B30-B386-4768-8775-FED2E68E225E}" srcOrd="0" destOrd="0" presId="urn:microsoft.com/office/officeart/2005/8/layout/gear1"/>
    <dgm:cxn modelId="{5D73179A-C8B5-4737-828F-A25D38ECA1FD}" type="presOf" srcId="{A9865688-F63C-4B03-A91E-A7CA0BA6A048}" destId="{555F76D5-DB04-4D5F-BDBA-F106CAED7316}" srcOrd="2" destOrd="0" presId="urn:microsoft.com/office/officeart/2005/8/layout/gear1"/>
    <dgm:cxn modelId="{BB2135C7-45AD-414E-BCC9-0388C4161175}" type="presParOf" srcId="{57C352A2-1AE3-4F9A-8837-4554191DE73B}" destId="{15A36416-37A2-40F3-94DC-B43FBC5ADEF8}" srcOrd="0" destOrd="0" presId="urn:microsoft.com/office/officeart/2005/8/layout/gear1"/>
    <dgm:cxn modelId="{A20BE4FE-0BDF-410C-AFA7-94FDDE4DD50C}" type="presParOf" srcId="{57C352A2-1AE3-4F9A-8837-4554191DE73B}" destId="{FCC2D458-1DA6-4D1F-B9E6-5B832A6DAB8D}" srcOrd="1" destOrd="0" presId="urn:microsoft.com/office/officeart/2005/8/layout/gear1"/>
    <dgm:cxn modelId="{53436FF4-BA00-4242-846D-30BF87CB6D92}" type="presParOf" srcId="{57C352A2-1AE3-4F9A-8837-4554191DE73B}" destId="{555F76D5-DB04-4D5F-BDBA-F106CAED7316}" srcOrd="2" destOrd="0" presId="urn:microsoft.com/office/officeart/2005/8/layout/gear1"/>
    <dgm:cxn modelId="{0D932444-CEDD-4132-B744-6E45F1ECA414}" type="presParOf" srcId="{57C352A2-1AE3-4F9A-8837-4554191DE73B}" destId="{FF5EBA63-02FF-4186-A883-42E47F56F0D9}" srcOrd="3" destOrd="0" presId="urn:microsoft.com/office/officeart/2005/8/layout/gear1"/>
    <dgm:cxn modelId="{DC1682F8-D23E-427C-B16E-B553A65F8ED0}" type="presParOf" srcId="{57C352A2-1AE3-4F9A-8837-4554191DE73B}" destId="{7D452777-400D-4F19-A38B-F5C157D2765C}" srcOrd="4" destOrd="0" presId="urn:microsoft.com/office/officeart/2005/8/layout/gear1"/>
    <dgm:cxn modelId="{DC76882D-8B5C-4130-9EBB-C1D410FF0230}" type="presParOf" srcId="{57C352A2-1AE3-4F9A-8837-4554191DE73B}" destId="{2F4143A1-FBA3-4717-BCFF-B307BDF6B645}" srcOrd="5" destOrd="0" presId="urn:microsoft.com/office/officeart/2005/8/layout/gear1"/>
    <dgm:cxn modelId="{434DC828-86DD-43D8-BB4A-8999FEE5C196}" type="presParOf" srcId="{57C352A2-1AE3-4F9A-8837-4554191DE73B}" destId="{54C37019-3C23-421A-B6E4-614D449E2B47}" srcOrd="6" destOrd="0" presId="urn:microsoft.com/office/officeart/2005/8/layout/gear1"/>
    <dgm:cxn modelId="{15329201-F2E4-4A30-9FB8-78A673FB989F}" type="presParOf" srcId="{57C352A2-1AE3-4F9A-8837-4554191DE73B}" destId="{572F6E53-F4A7-441F-922B-8B8D7A0500D4}" srcOrd="7" destOrd="0" presId="urn:microsoft.com/office/officeart/2005/8/layout/gear1"/>
    <dgm:cxn modelId="{8BBA8AAB-87EA-4EF5-B55E-845883B1540E}" type="presParOf" srcId="{57C352A2-1AE3-4F9A-8837-4554191DE73B}" destId="{C0729283-5F07-4EB3-B770-BA66E3166803}" srcOrd="8" destOrd="0" presId="urn:microsoft.com/office/officeart/2005/8/layout/gear1"/>
    <dgm:cxn modelId="{CA86748B-9531-455C-B8DE-4CD94F8B6E2A}" type="presParOf" srcId="{57C352A2-1AE3-4F9A-8837-4554191DE73B}" destId="{C378AEE3-557B-49C1-AD8D-6BF585BF6EBF}" srcOrd="9" destOrd="0" presId="urn:microsoft.com/office/officeart/2005/8/layout/gear1"/>
    <dgm:cxn modelId="{4F7F1426-16F6-4982-95AF-DA2BBFB1EC11}" type="presParOf" srcId="{57C352A2-1AE3-4F9A-8837-4554191DE73B}" destId="{DE06465F-0BFF-4BFF-B1E1-168656927DFC}" srcOrd="10" destOrd="0" presId="urn:microsoft.com/office/officeart/2005/8/layout/gear1"/>
    <dgm:cxn modelId="{7C83E113-072F-4547-92AA-EFE8437DEDFE}" type="presParOf" srcId="{57C352A2-1AE3-4F9A-8837-4554191DE73B}" destId="{9E250B30-B386-4768-8775-FED2E68E225E}" srcOrd="11" destOrd="0" presId="urn:microsoft.com/office/officeart/2005/8/layout/gear1"/>
    <dgm:cxn modelId="{54AC1527-6017-438F-B899-B6E5014BF426}" type="presParOf" srcId="{57C352A2-1AE3-4F9A-8837-4554191DE73B}" destId="{FDFCD25B-0469-4801-8C35-8DFBA47584F8}" srcOrd="12" destOrd="0" presId="urn:microsoft.com/office/officeart/2005/8/layout/gear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EBA8B464-774C-4FCA-A466-D330AAB7AE99}" type="doc">
      <dgm:prSet loTypeId="urn:microsoft.com/office/officeart/2005/8/layout/hList6" loCatId="list" qsTypeId="urn:microsoft.com/office/officeart/2005/8/quickstyle/simple1" qsCatId="simple" csTypeId="urn:microsoft.com/office/officeart/2005/8/colors/colorful5" csCatId="colorful" phldr="1"/>
      <dgm:spPr/>
      <dgm:t>
        <a:bodyPr/>
        <a:lstStyle/>
        <a:p>
          <a:endParaRPr lang="en-US"/>
        </a:p>
      </dgm:t>
    </dgm:pt>
    <dgm:pt modelId="{EB314BCC-7FC7-41FD-9DB5-F84C9FAC2164}">
      <dgm:prSet phldrT="[Text]" custT="1"/>
      <dgm:spPr/>
      <dgm:t>
        <a:bodyPr/>
        <a:lstStyle/>
        <a:p>
          <a:endParaRPr lang="en-US" sz="2800" dirty="0" smtClean="0"/>
        </a:p>
        <a:p>
          <a:r>
            <a:rPr lang="en-US" sz="2800" dirty="0" smtClean="0"/>
            <a:t>Being popular is over rated</a:t>
          </a:r>
          <a:endParaRPr lang="en-US" sz="2800" dirty="0"/>
        </a:p>
      </dgm:t>
    </dgm:pt>
    <dgm:pt modelId="{4212FF59-8D37-4D49-9A8A-73E1B4A08E55}" type="parTrans" cxnId="{D9B65650-AB3A-4EB2-A4BE-70CA24293689}">
      <dgm:prSet/>
      <dgm:spPr/>
      <dgm:t>
        <a:bodyPr/>
        <a:lstStyle/>
        <a:p>
          <a:endParaRPr lang="en-US"/>
        </a:p>
      </dgm:t>
    </dgm:pt>
    <dgm:pt modelId="{786AC5D3-1BE4-4EBB-A6EE-512606F86203}" type="sibTrans" cxnId="{D9B65650-AB3A-4EB2-A4BE-70CA24293689}">
      <dgm:prSet/>
      <dgm:spPr/>
      <dgm:t>
        <a:bodyPr/>
        <a:lstStyle/>
        <a:p>
          <a:endParaRPr lang="en-US"/>
        </a:p>
      </dgm:t>
    </dgm:pt>
    <dgm:pt modelId="{9979AD6C-69E4-43FC-9878-C5D80096C6E4}">
      <dgm:prSet phldrT="[Text]" phldr="1"/>
      <dgm:spPr/>
      <dgm:t>
        <a:bodyPr/>
        <a:lstStyle/>
        <a:p>
          <a:endParaRPr lang="en-US" sz="1800" dirty="0"/>
        </a:p>
      </dgm:t>
    </dgm:pt>
    <dgm:pt modelId="{6D1A3A4D-D861-4A8E-94C6-95C1C3BB192A}" type="parTrans" cxnId="{B2F09178-A1B2-410E-B6CE-95B4E4EBCF3F}">
      <dgm:prSet/>
      <dgm:spPr/>
      <dgm:t>
        <a:bodyPr/>
        <a:lstStyle/>
        <a:p>
          <a:endParaRPr lang="en-US"/>
        </a:p>
      </dgm:t>
    </dgm:pt>
    <dgm:pt modelId="{3A8D2F2E-4C17-4165-BB67-A49545753C4C}" type="sibTrans" cxnId="{B2F09178-A1B2-410E-B6CE-95B4E4EBCF3F}">
      <dgm:prSet/>
      <dgm:spPr/>
      <dgm:t>
        <a:bodyPr/>
        <a:lstStyle/>
        <a:p>
          <a:endParaRPr lang="en-US"/>
        </a:p>
      </dgm:t>
    </dgm:pt>
    <dgm:pt modelId="{370D44AF-C0A7-45F6-8BD6-0315161983CE}">
      <dgm:prSet phldrT="[Text]" phldr="1"/>
      <dgm:spPr/>
      <dgm:t>
        <a:bodyPr/>
        <a:lstStyle/>
        <a:p>
          <a:endParaRPr lang="en-US" sz="1800" dirty="0"/>
        </a:p>
      </dgm:t>
    </dgm:pt>
    <dgm:pt modelId="{20EA65DC-9B95-4D68-A1FB-24FC1116CA26}" type="parTrans" cxnId="{26FC3796-A724-4833-8139-146691A41A90}">
      <dgm:prSet/>
      <dgm:spPr/>
      <dgm:t>
        <a:bodyPr/>
        <a:lstStyle/>
        <a:p>
          <a:endParaRPr lang="en-US"/>
        </a:p>
      </dgm:t>
    </dgm:pt>
    <dgm:pt modelId="{754FCB46-1B4E-4C21-B8DA-B52D29573845}" type="sibTrans" cxnId="{26FC3796-A724-4833-8139-146691A41A90}">
      <dgm:prSet/>
      <dgm:spPr/>
      <dgm:t>
        <a:bodyPr/>
        <a:lstStyle/>
        <a:p>
          <a:endParaRPr lang="en-US"/>
        </a:p>
      </dgm:t>
    </dgm:pt>
    <dgm:pt modelId="{46CE2D49-0832-4D36-A9E9-552020B316C7}">
      <dgm:prSet phldrT="[Text]"/>
      <dgm:spPr/>
      <dgm:t>
        <a:bodyPr/>
        <a:lstStyle/>
        <a:p>
          <a:endParaRPr lang="en-US" dirty="0" smtClean="0"/>
        </a:p>
        <a:p>
          <a:r>
            <a:rPr lang="en-US" dirty="0" smtClean="0"/>
            <a:t>Must Identify our personal “blind spots” </a:t>
          </a:r>
          <a:endParaRPr lang="en-US" dirty="0"/>
        </a:p>
      </dgm:t>
    </dgm:pt>
    <dgm:pt modelId="{DA292DB2-9624-4CAA-95A1-7933646800BC}" type="parTrans" cxnId="{8185A6FF-DBDD-4CE1-B3C1-1D1C88002C9B}">
      <dgm:prSet/>
      <dgm:spPr/>
      <dgm:t>
        <a:bodyPr/>
        <a:lstStyle/>
        <a:p>
          <a:endParaRPr lang="en-US"/>
        </a:p>
      </dgm:t>
    </dgm:pt>
    <dgm:pt modelId="{6176806D-F4FD-49AF-B61C-3235552E1F3C}" type="sibTrans" cxnId="{8185A6FF-DBDD-4CE1-B3C1-1D1C88002C9B}">
      <dgm:prSet/>
      <dgm:spPr/>
      <dgm:t>
        <a:bodyPr/>
        <a:lstStyle/>
        <a:p>
          <a:endParaRPr lang="en-US"/>
        </a:p>
      </dgm:t>
    </dgm:pt>
    <dgm:pt modelId="{AAAEE97D-45B1-4E3B-841A-2B507DF1AC5A}">
      <dgm:prSet phldrT="[Text]" phldr="1"/>
      <dgm:spPr/>
      <dgm:t>
        <a:bodyPr/>
        <a:lstStyle/>
        <a:p>
          <a:endParaRPr lang="en-US"/>
        </a:p>
      </dgm:t>
    </dgm:pt>
    <dgm:pt modelId="{E0F61B3E-CE01-4FFF-85F1-504C8E3F774C}" type="parTrans" cxnId="{5BBEA4C5-4C30-467B-B97C-7A089F3077C4}">
      <dgm:prSet/>
      <dgm:spPr/>
      <dgm:t>
        <a:bodyPr/>
        <a:lstStyle/>
        <a:p>
          <a:endParaRPr lang="en-US"/>
        </a:p>
      </dgm:t>
    </dgm:pt>
    <dgm:pt modelId="{6F9CE075-F952-4E16-9BBA-CC709AD7DAEE}" type="sibTrans" cxnId="{5BBEA4C5-4C30-467B-B97C-7A089F3077C4}">
      <dgm:prSet/>
      <dgm:spPr/>
      <dgm:t>
        <a:bodyPr/>
        <a:lstStyle/>
        <a:p>
          <a:endParaRPr lang="en-US"/>
        </a:p>
      </dgm:t>
    </dgm:pt>
    <dgm:pt modelId="{527B3661-1DF9-45C2-ABE7-805923191EB7}">
      <dgm:prSet phldrT="[Text]" phldr="1"/>
      <dgm:spPr/>
      <dgm:t>
        <a:bodyPr/>
        <a:lstStyle/>
        <a:p>
          <a:endParaRPr lang="en-US"/>
        </a:p>
      </dgm:t>
    </dgm:pt>
    <dgm:pt modelId="{3DCAF8A2-A61C-4340-B353-398B1F9783FE}" type="parTrans" cxnId="{A0E7F0C8-2B2E-45F8-AACC-4145AB0DA73E}">
      <dgm:prSet/>
      <dgm:spPr/>
      <dgm:t>
        <a:bodyPr/>
        <a:lstStyle/>
        <a:p>
          <a:endParaRPr lang="en-US"/>
        </a:p>
      </dgm:t>
    </dgm:pt>
    <dgm:pt modelId="{5BC5CA1E-BE66-42E4-B946-E087C0AA6C5A}" type="sibTrans" cxnId="{A0E7F0C8-2B2E-45F8-AACC-4145AB0DA73E}">
      <dgm:prSet/>
      <dgm:spPr/>
      <dgm:t>
        <a:bodyPr/>
        <a:lstStyle/>
        <a:p>
          <a:endParaRPr lang="en-US"/>
        </a:p>
      </dgm:t>
    </dgm:pt>
    <dgm:pt modelId="{7CAE9A3F-0627-4959-B8C3-54C6258D59CF}">
      <dgm:prSet phldrT="[Text]" custT="1"/>
      <dgm:spPr/>
      <dgm:t>
        <a:bodyPr/>
        <a:lstStyle/>
        <a:p>
          <a:endParaRPr lang="en-US" sz="2600" dirty="0" smtClean="0"/>
        </a:p>
        <a:p>
          <a:endParaRPr lang="en-US" sz="2600" dirty="0" smtClean="0"/>
        </a:p>
        <a:p>
          <a:r>
            <a:rPr lang="en-US" sz="2800" dirty="0" smtClean="0"/>
            <a:t>Choose friends that lift you</a:t>
          </a:r>
          <a:endParaRPr lang="en-US" sz="2800" dirty="0"/>
        </a:p>
      </dgm:t>
    </dgm:pt>
    <dgm:pt modelId="{F2468C5F-DF01-40A3-BF90-88EAD815EEF1}" type="parTrans" cxnId="{6AE83C99-15DE-44AF-82D0-53E3CF11126B}">
      <dgm:prSet/>
      <dgm:spPr/>
      <dgm:t>
        <a:bodyPr/>
        <a:lstStyle/>
        <a:p>
          <a:endParaRPr lang="en-US"/>
        </a:p>
      </dgm:t>
    </dgm:pt>
    <dgm:pt modelId="{337D202A-AD11-4FFA-B72E-CE6217BADD6E}" type="sibTrans" cxnId="{6AE83C99-15DE-44AF-82D0-53E3CF11126B}">
      <dgm:prSet/>
      <dgm:spPr/>
      <dgm:t>
        <a:bodyPr/>
        <a:lstStyle/>
        <a:p>
          <a:endParaRPr lang="en-US"/>
        </a:p>
      </dgm:t>
    </dgm:pt>
    <dgm:pt modelId="{862CEE67-3C56-4F70-9A63-9677AC3B3A46}">
      <dgm:prSet phldrT="[Text]" phldr="1"/>
      <dgm:spPr/>
      <dgm:t>
        <a:bodyPr/>
        <a:lstStyle/>
        <a:p>
          <a:endParaRPr lang="en-US" sz="2000"/>
        </a:p>
      </dgm:t>
    </dgm:pt>
    <dgm:pt modelId="{0CDC5543-BBE6-4C1B-82DD-025FE5E576F1}" type="parTrans" cxnId="{51915EC3-49B5-4354-99E1-977403648AFB}">
      <dgm:prSet/>
      <dgm:spPr/>
      <dgm:t>
        <a:bodyPr/>
        <a:lstStyle/>
        <a:p>
          <a:endParaRPr lang="en-US"/>
        </a:p>
      </dgm:t>
    </dgm:pt>
    <dgm:pt modelId="{C51EADCD-B9D1-4456-A7E8-625C067274C5}" type="sibTrans" cxnId="{51915EC3-49B5-4354-99E1-977403648AFB}">
      <dgm:prSet/>
      <dgm:spPr/>
      <dgm:t>
        <a:bodyPr/>
        <a:lstStyle/>
        <a:p>
          <a:endParaRPr lang="en-US"/>
        </a:p>
      </dgm:t>
    </dgm:pt>
    <dgm:pt modelId="{742D571A-0ED0-40C9-A7D4-41359C857215}">
      <dgm:prSet phldrT="[Text]" phldr="1"/>
      <dgm:spPr/>
      <dgm:t>
        <a:bodyPr/>
        <a:lstStyle/>
        <a:p>
          <a:endParaRPr lang="en-US" sz="2000"/>
        </a:p>
      </dgm:t>
    </dgm:pt>
    <dgm:pt modelId="{753F2970-0B1B-4658-B030-FEFC2097851B}" type="parTrans" cxnId="{3CC422B5-D82D-4603-B8C4-F85D6C2059E1}">
      <dgm:prSet/>
      <dgm:spPr/>
      <dgm:t>
        <a:bodyPr/>
        <a:lstStyle/>
        <a:p>
          <a:endParaRPr lang="en-US"/>
        </a:p>
      </dgm:t>
    </dgm:pt>
    <dgm:pt modelId="{B7845239-73FE-4F6A-B741-5DEC9F16F5A7}" type="sibTrans" cxnId="{3CC422B5-D82D-4603-B8C4-F85D6C2059E1}">
      <dgm:prSet/>
      <dgm:spPr/>
      <dgm:t>
        <a:bodyPr/>
        <a:lstStyle/>
        <a:p>
          <a:endParaRPr lang="en-US"/>
        </a:p>
      </dgm:t>
    </dgm:pt>
    <dgm:pt modelId="{79E6DA9A-ACB7-4A2A-BBD4-D79C59F76D2F}">
      <dgm:prSet custT="1"/>
      <dgm:spPr/>
      <dgm:t>
        <a:bodyPr/>
        <a:lstStyle/>
        <a:p>
          <a:r>
            <a:rPr lang="en-US" sz="2800" dirty="0" smtClean="0"/>
            <a:t>Be a true friend yourself</a:t>
          </a:r>
          <a:endParaRPr lang="en-US" sz="2800" dirty="0" smtClean="0"/>
        </a:p>
      </dgm:t>
    </dgm:pt>
    <dgm:pt modelId="{80C6B9C4-918C-4674-A387-BFFD04F48F3B}" type="parTrans" cxnId="{2C80E865-7E63-4EA2-A0F6-DC11664C65D7}">
      <dgm:prSet/>
      <dgm:spPr/>
      <dgm:t>
        <a:bodyPr/>
        <a:lstStyle/>
        <a:p>
          <a:endParaRPr lang="en-US"/>
        </a:p>
      </dgm:t>
    </dgm:pt>
    <dgm:pt modelId="{39C241C3-D154-4A57-A3F2-23A21CF94EDE}" type="sibTrans" cxnId="{2C80E865-7E63-4EA2-A0F6-DC11664C65D7}">
      <dgm:prSet/>
      <dgm:spPr/>
      <dgm:t>
        <a:bodyPr/>
        <a:lstStyle/>
        <a:p>
          <a:endParaRPr lang="en-US"/>
        </a:p>
      </dgm:t>
    </dgm:pt>
    <dgm:pt modelId="{C51A271A-65C4-45AE-9B95-592A4DF83225}">
      <dgm:prSet custT="1"/>
      <dgm:spPr/>
      <dgm:t>
        <a:bodyPr/>
        <a:lstStyle/>
        <a:p>
          <a:r>
            <a:rPr lang="en-US" sz="2400" dirty="0" smtClean="0"/>
            <a:t>Stand up to peer pressure</a:t>
          </a:r>
          <a:endParaRPr lang="en-US" sz="2400" dirty="0" smtClean="0"/>
        </a:p>
      </dgm:t>
    </dgm:pt>
    <dgm:pt modelId="{6211C90C-561E-4942-9C02-C14F18B24E90}" type="parTrans" cxnId="{2B138F38-ECBD-4B41-8E88-03074611F5D2}">
      <dgm:prSet/>
      <dgm:spPr/>
      <dgm:t>
        <a:bodyPr/>
        <a:lstStyle/>
        <a:p>
          <a:endParaRPr lang="en-US"/>
        </a:p>
      </dgm:t>
    </dgm:pt>
    <dgm:pt modelId="{36D33DDF-7B78-4358-8D67-065CE3599322}" type="sibTrans" cxnId="{2B138F38-ECBD-4B41-8E88-03074611F5D2}">
      <dgm:prSet/>
      <dgm:spPr/>
      <dgm:t>
        <a:bodyPr/>
        <a:lstStyle/>
        <a:p>
          <a:endParaRPr lang="en-US"/>
        </a:p>
      </dgm:t>
    </dgm:pt>
    <dgm:pt modelId="{B9775F89-3962-424A-A2C7-830FBA6A4FD6}" type="pres">
      <dgm:prSet presAssocID="{EBA8B464-774C-4FCA-A466-D330AAB7AE99}" presName="Name0" presStyleCnt="0">
        <dgm:presLayoutVars>
          <dgm:dir/>
          <dgm:resizeHandles val="exact"/>
        </dgm:presLayoutVars>
      </dgm:prSet>
      <dgm:spPr/>
    </dgm:pt>
    <dgm:pt modelId="{36018A78-0D97-45CF-9CF5-E0677341E523}" type="pres">
      <dgm:prSet presAssocID="{EB314BCC-7FC7-41FD-9DB5-F84C9FAC2164}" presName="node" presStyleLbl="node1" presStyleIdx="0" presStyleCnt="5">
        <dgm:presLayoutVars>
          <dgm:bulletEnabled val="1"/>
        </dgm:presLayoutVars>
      </dgm:prSet>
      <dgm:spPr/>
      <dgm:t>
        <a:bodyPr/>
        <a:lstStyle/>
        <a:p>
          <a:endParaRPr lang="en-US"/>
        </a:p>
      </dgm:t>
    </dgm:pt>
    <dgm:pt modelId="{327B6E4B-447F-4F36-A5B0-77B206504D3B}" type="pres">
      <dgm:prSet presAssocID="{786AC5D3-1BE4-4EBB-A6EE-512606F86203}" presName="sibTrans" presStyleCnt="0"/>
      <dgm:spPr/>
    </dgm:pt>
    <dgm:pt modelId="{C4C7DA54-939E-41FF-8F9D-1E1FE0E44EAD}" type="pres">
      <dgm:prSet presAssocID="{46CE2D49-0832-4D36-A9E9-552020B316C7}" presName="node" presStyleLbl="node1" presStyleIdx="1" presStyleCnt="5">
        <dgm:presLayoutVars>
          <dgm:bulletEnabled val="1"/>
        </dgm:presLayoutVars>
      </dgm:prSet>
      <dgm:spPr/>
      <dgm:t>
        <a:bodyPr/>
        <a:lstStyle/>
        <a:p>
          <a:endParaRPr lang="en-US"/>
        </a:p>
      </dgm:t>
    </dgm:pt>
    <dgm:pt modelId="{019C6B24-D6B8-4C4C-9965-4BC41B618E06}" type="pres">
      <dgm:prSet presAssocID="{6176806D-F4FD-49AF-B61C-3235552E1F3C}" presName="sibTrans" presStyleCnt="0"/>
      <dgm:spPr/>
    </dgm:pt>
    <dgm:pt modelId="{6C792B76-DFC1-4246-864D-670206264D4F}" type="pres">
      <dgm:prSet presAssocID="{7CAE9A3F-0627-4959-B8C3-54C6258D59CF}" presName="node" presStyleLbl="node1" presStyleIdx="2" presStyleCnt="5">
        <dgm:presLayoutVars>
          <dgm:bulletEnabled val="1"/>
        </dgm:presLayoutVars>
      </dgm:prSet>
      <dgm:spPr/>
      <dgm:t>
        <a:bodyPr/>
        <a:lstStyle/>
        <a:p>
          <a:endParaRPr lang="en-US"/>
        </a:p>
      </dgm:t>
    </dgm:pt>
    <dgm:pt modelId="{9708674D-EB94-49CF-B909-675C21C7B106}" type="pres">
      <dgm:prSet presAssocID="{337D202A-AD11-4FFA-B72E-CE6217BADD6E}" presName="sibTrans" presStyleCnt="0"/>
      <dgm:spPr/>
    </dgm:pt>
    <dgm:pt modelId="{E5FD8829-B486-4DF2-B0D6-414B0359179B}" type="pres">
      <dgm:prSet presAssocID="{79E6DA9A-ACB7-4A2A-BBD4-D79C59F76D2F}" presName="node" presStyleLbl="node1" presStyleIdx="3" presStyleCnt="5">
        <dgm:presLayoutVars>
          <dgm:bulletEnabled val="1"/>
        </dgm:presLayoutVars>
      </dgm:prSet>
      <dgm:spPr/>
    </dgm:pt>
    <dgm:pt modelId="{BC709686-D73C-473D-A86A-C34D18D16939}" type="pres">
      <dgm:prSet presAssocID="{39C241C3-D154-4A57-A3F2-23A21CF94EDE}" presName="sibTrans" presStyleCnt="0"/>
      <dgm:spPr/>
    </dgm:pt>
    <dgm:pt modelId="{7DFA8C95-614A-4DF1-B3DF-B2D9844262A0}" type="pres">
      <dgm:prSet presAssocID="{C51A271A-65C4-45AE-9B95-592A4DF83225}" presName="node" presStyleLbl="node1" presStyleIdx="4" presStyleCnt="5">
        <dgm:presLayoutVars>
          <dgm:bulletEnabled val="1"/>
        </dgm:presLayoutVars>
      </dgm:prSet>
      <dgm:spPr/>
    </dgm:pt>
  </dgm:ptLst>
  <dgm:cxnLst>
    <dgm:cxn modelId="{444C5FDE-5FCE-4663-BEB0-76EFF383BDC5}" type="presOf" srcId="{EBA8B464-774C-4FCA-A466-D330AAB7AE99}" destId="{B9775F89-3962-424A-A2C7-830FBA6A4FD6}" srcOrd="0" destOrd="0" presId="urn:microsoft.com/office/officeart/2005/8/layout/hList6"/>
    <dgm:cxn modelId="{F6DFAFE6-98A8-4441-AEDA-7D052071721A}" type="presOf" srcId="{C51A271A-65C4-45AE-9B95-592A4DF83225}" destId="{7DFA8C95-614A-4DF1-B3DF-B2D9844262A0}" srcOrd="0" destOrd="0" presId="urn:microsoft.com/office/officeart/2005/8/layout/hList6"/>
    <dgm:cxn modelId="{A0E7F0C8-2B2E-45F8-AACC-4145AB0DA73E}" srcId="{46CE2D49-0832-4D36-A9E9-552020B316C7}" destId="{527B3661-1DF9-45C2-ABE7-805923191EB7}" srcOrd="1" destOrd="0" parTransId="{3DCAF8A2-A61C-4340-B353-398B1F9783FE}" sibTransId="{5BC5CA1E-BE66-42E4-B946-E087C0AA6C5A}"/>
    <dgm:cxn modelId="{EF0F4A75-927B-4DF1-AC1C-63200005A2AF}" type="presOf" srcId="{9979AD6C-69E4-43FC-9878-C5D80096C6E4}" destId="{36018A78-0D97-45CF-9CF5-E0677341E523}" srcOrd="0" destOrd="1" presId="urn:microsoft.com/office/officeart/2005/8/layout/hList6"/>
    <dgm:cxn modelId="{B2F09178-A1B2-410E-B6CE-95B4E4EBCF3F}" srcId="{EB314BCC-7FC7-41FD-9DB5-F84C9FAC2164}" destId="{9979AD6C-69E4-43FC-9878-C5D80096C6E4}" srcOrd="0" destOrd="0" parTransId="{6D1A3A4D-D861-4A8E-94C6-95C1C3BB192A}" sibTransId="{3A8D2F2E-4C17-4165-BB67-A49545753C4C}"/>
    <dgm:cxn modelId="{9D40884F-6D14-4DE9-85BD-ECD8C00CBAD2}" type="presOf" srcId="{862CEE67-3C56-4F70-9A63-9677AC3B3A46}" destId="{6C792B76-DFC1-4246-864D-670206264D4F}" srcOrd="0" destOrd="1" presId="urn:microsoft.com/office/officeart/2005/8/layout/hList6"/>
    <dgm:cxn modelId="{2C80E865-7E63-4EA2-A0F6-DC11664C65D7}" srcId="{EBA8B464-774C-4FCA-A466-D330AAB7AE99}" destId="{79E6DA9A-ACB7-4A2A-BBD4-D79C59F76D2F}" srcOrd="3" destOrd="0" parTransId="{80C6B9C4-918C-4674-A387-BFFD04F48F3B}" sibTransId="{39C241C3-D154-4A57-A3F2-23A21CF94EDE}"/>
    <dgm:cxn modelId="{26FC3796-A724-4833-8139-146691A41A90}" srcId="{EB314BCC-7FC7-41FD-9DB5-F84C9FAC2164}" destId="{370D44AF-C0A7-45F6-8BD6-0315161983CE}" srcOrd="1" destOrd="0" parTransId="{20EA65DC-9B95-4D68-A1FB-24FC1116CA26}" sibTransId="{754FCB46-1B4E-4C21-B8DA-B52D29573845}"/>
    <dgm:cxn modelId="{41498C86-A024-4DB2-AF1F-DA049D88C41F}" type="presOf" srcId="{EB314BCC-7FC7-41FD-9DB5-F84C9FAC2164}" destId="{36018A78-0D97-45CF-9CF5-E0677341E523}" srcOrd="0" destOrd="0" presId="urn:microsoft.com/office/officeart/2005/8/layout/hList6"/>
    <dgm:cxn modelId="{B3C11195-ACA9-41DC-922B-4943D2E4DAC3}" type="presOf" srcId="{7CAE9A3F-0627-4959-B8C3-54C6258D59CF}" destId="{6C792B76-DFC1-4246-864D-670206264D4F}" srcOrd="0" destOrd="0" presId="urn:microsoft.com/office/officeart/2005/8/layout/hList6"/>
    <dgm:cxn modelId="{D9B65650-AB3A-4EB2-A4BE-70CA24293689}" srcId="{EBA8B464-774C-4FCA-A466-D330AAB7AE99}" destId="{EB314BCC-7FC7-41FD-9DB5-F84C9FAC2164}" srcOrd="0" destOrd="0" parTransId="{4212FF59-8D37-4D49-9A8A-73E1B4A08E55}" sibTransId="{786AC5D3-1BE4-4EBB-A6EE-512606F86203}"/>
    <dgm:cxn modelId="{2B138F38-ECBD-4B41-8E88-03074611F5D2}" srcId="{EBA8B464-774C-4FCA-A466-D330AAB7AE99}" destId="{C51A271A-65C4-45AE-9B95-592A4DF83225}" srcOrd="4" destOrd="0" parTransId="{6211C90C-561E-4942-9C02-C14F18B24E90}" sibTransId="{36D33DDF-7B78-4358-8D67-065CE3599322}"/>
    <dgm:cxn modelId="{B5B2DCA4-A028-4E36-B430-74B2D6AD28B9}" type="presOf" srcId="{742D571A-0ED0-40C9-A7D4-41359C857215}" destId="{6C792B76-DFC1-4246-864D-670206264D4F}" srcOrd="0" destOrd="2" presId="urn:microsoft.com/office/officeart/2005/8/layout/hList6"/>
    <dgm:cxn modelId="{51915EC3-49B5-4354-99E1-977403648AFB}" srcId="{7CAE9A3F-0627-4959-B8C3-54C6258D59CF}" destId="{862CEE67-3C56-4F70-9A63-9677AC3B3A46}" srcOrd="0" destOrd="0" parTransId="{0CDC5543-BBE6-4C1B-82DD-025FE5E576F1}" sibTransId="{C51EADCD-B9D1-4456-A7E8-625C067274C5}"/>
    <dgm:cxn modelId="{8185A6FF-DBDD-4CE1-B3C1-1D1C88002C9B}" srcId="{EBA8B464-774C-4FCA-A466-D330AAB7AE99}" destId="{46CE2D49-0832-4D36-A9E9-552020B316C7}" srcOrd="1" destOrd="0" parTransId="{DA292DB2-9624-4CAA-95A1-7933646800BC}" sibTransId="{6176806D-F4FD-49AF-B61C-3235552E1F3C}"/>
    <dgm:cxn modelId="{21C61084-BA28-4FEC-9B06-712E91EA9AC0}" type="presOf" srcId="{AAAEE97D-45B1-4E3B-841A-2B507DF1AC5A}" destId="{C4C7DA54-939E-41FF-8F9D-1E1FE0E44EAD}" srcOrd="0" destOrd="1" presId="urn:microsoft.com/office/officeart/2005/8/layout/hList6"/>
    <dgm:cxn modelId="{6AE83C99-15DE-44AF-82D0-53E3CF11126B}" srcId="{EBA8B464-774C-4FCA-A466-D330AAB7AE99}" destId="{7CAE9A3F-0627-4959-B8C3-54C6258D59CF}" srcOrd="2" destOrd="0" parTransId="{F2468C5F-DF01-40A3-BF90-88EAD815EEF1}" sibTransId="{337D202A-AD11-4FFA-B72E-CE6217BADD6E}"/>
    <dgm:cxn modelId="{2828C745-03B3-481E-B72C-1E4003262E29}" type="presOf" srcId="{46CE2D49-0832-4D36-A9E9-552020B316C7}" destId="{C4C7DA54-939E-41FF-8F9D-1E1FE0E44EAD}" srcOrd="0" destOrd="0" presId="urn:microsoft.com/office/officeart/2005/8/layout/hList6"/>
    <dgm:cxn modelId="{5BBEA4C5-4C30-467B-B97C-7A089F3077C4}" srcId="{46CE2D49-0832-4D36-A9E9-552020B316C7}" destId="{AAAEE97D-45B1-4E3B-841A-2B507DF1AC5A}" srcOrd="0" destOrd="0" parTransId="{E0F61B3E-CE01-4FFF-85F1-504C8E3F774C}" sibTransId="{6F9CE075-F952-4E16-9BBA-CC709AD7DAEE}"/>
    <dgm:cxn modelId="{3CC422B5-D82D-4603-B8C4-F85D6C2059E1}" srcId="{7CAE9A3F-0627-4959-B8C3-54C6258D59CF}" destId="{742D571A-0ED0-40C9-A7D4-41359C857215}" srcOrd="1" destOrd="0" parTransId="{753F2970-0B1B-4658-B030-FEFC2097851B}" sibTransId="{B7845239-73FE-4F6A-B741-5DEC9F16F5A7}"/>
    <dgm:cxn modelId="{3794CCCB-E655-49A4-938B-7F1D03264540}" type="presOf" srcId="{527B3661-1DF9-45C2-ABE7-805923191EB7}" destId="{C4C7DA54-939E-41FF-8F9D-1E1FE0E44EAD}" srcOrd="0" destOrd="2" presId="urn:microsoft.com/office/officeart/2005/8/layout/hList6"/>
    <dgm:cxn modelId="{EFD40D5D-EC57-496E-84E4-A9882ECA9E88}" type="presOf" srcId="{79E6DA9A-ACB7-4A2A-BBD4-D79C59F76D2F}" destId="{E5FD8829-B486-4DF2-B0D6-414B0359179B}" srcOrd="0" destOrd="0" presId="urn:microsoft.com/office/officeart/2005/8/layout/hList6"/>
    <dgm:cxn modelId="{9C235F05-F8C2-48A9-BB97-7583AD8A42D3}" type="presOf" srcId="{370D44AF-C0A7-45F6-8BD6-0315161983CE}" destId="{36018A78-0D97-45CF-9CF5-E0677341E523}" srcOrd="0" destOrd="2" presId="urn:microsoft.com/office/officeart/2005/8/layout/hList6"/>
    <dgm:cxn modelId="{66DE4A7F-796C-4610-93B2-1D0298F72561}" type="presParOf" srcId="{B9775F89-3962-424A-A2C7-830FBA6A4FD6}" destId="{36018A78-0D97-45CF-9CF5-E0677341E523}" srcOrd="0" destOrd="0" presId="urn:microsoft.com/office/officeart/2005/8/layout/hList6"/>
    <dgm:cxn modelId="{52B211D9-381E-4A91-ABCD-506E06C5D792}" type="presParOf" srcId="{B9775F89-3962-424A-A2C7-830FBA6A4FD6}" destId="{327B6E4B-447F-4F36-A5B0-77B206504D3B}" srcOrd="1" destOrd="0" presId="urn:microsoft.com/office/officeart/2005/8/layout/hList6"/>
    <dgm:cxn modelId="{2FA53FCB-979B-4A66-8800-8C59A0C65F5A}" type="presParOf" srcId="{B9775F89-3962-424A-A2C7-830FBA6A4FD6}" destId="{C4C7DA54-939E-41FF-8F9D-1E1FE0E44EAD}" srcOrd="2" destOrd="0" presId="urn:microsoft.com/office/officeart/2005/8/layout/hList6"/>
    <dgm:cxn modelId="{81BA3A56-EBFC-429F-B086-EF0A6214A6C7}" type="presParOf" srcId="{B9775F89-3962-424A-A2C7-830FBA6A4FD6}" destId="{019C6B24-D6B8-4C4C-9965-4BC41B618E06}" srcOrd="3" destOrd="0" presId="urn:microsoft.com/office/officeart/2005/8/layout/hList6"/>
    <dgm:cxn modelId="{A9C1B973-6793-4D7D-8FC6-98D12D362B11}" type="presParOf" srcId="{B9775F89-3962-424A-A2C7-830FBA6A4FD6}" destId="{6C792B76-DFC1-4246-864D-670206264D4F}" srcOrd="4" destOrd="0" presId="urn:microsoft.com/office/officeart/2005/8/layout/hList6"/>
    <dgm:cxn modelId="{BA5F7547-B361-458F-8285-C03685D1F4B7}" type="presParOf" srcId="{B9775F89-3962-424A-A2C7-830FBA6A4FD6}" destId="{9708674D-EB94-49CF-B909-675C21C7B106}" srcOrd="5" destOrd="0" presId="urn:microsoft.com/office/officeart/2005/8/layout/hList6"/>
    <dgm:cxn modelId="{D86F8013-A472-4074-94FE-B66AC1D172EA}" type="presParOf" srcId="{B9775F89-3962-424A-A2C7-830FBA6A4FD6}" destId="{E5FD8829-B486-4DF2-B0D6-414B0359179B}" srcOrd="6" destOrd="0" presId="urn:microsoft.com/office/officeart/2005/8/layout/hList6"/>
    <dgm:cxn modelId="{C6F9D588-7888-46C0-8FE0-CBC14075993C}" type="presParOf" srcId="{B9775F89-3962-424A-A2C7-830FBA6A4FD6}" destId="{BC709686-D73C-473D-A86A-C34D18D16939}" srcOrd="7" destOrd="0" presId="urn:microsoft.com/office/officeart/2005/8/layout/hList6"/>
    <dgm:cxn modelId="{456E8C4F-ED36-41AF-BC17-940449986D65}" type="presParOf" srcId="{B9775F89-3962-424A-A2C7-830FBA6A4FD6}" destId="{7DFA8C95-614A-4DF1-B3DF-B2D9844262A0}" srcOrd="8" destOrd="0" presId="urn:microsoft.com/office/officeart/2005/8/layout/hList6"/>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1E2F8CC2-2B36-4A46-9240-38DDE4787663}" type="doc">
      <dgm:prSet loTypeId="urn:microsoft.com/office/officeart/2005/8/layout/hList7" loCatId="list" qsTypeId="urn:microsoft.com/office/officeart/2005/8/quickstyle/simple1" qsCatId="simple" csTypeId="urn:microsoft.com/office/officeart/2005/8/colors/colorful5" csCatId="colorful" phldr="1"/>
      <dgm:spPr/>
      <dgm:t>
        <a:bodyPr/>
        <a:lstStyle/>
        <a:p>
          <a:endParaRPr lang="en-US"/>
        </a:p>
      </dgm:t>
    </dgm:pt>
    <dgm:pt modelId="{10EB28BB-CB7F-4B52-8DB0-40AFCFB30626}">
      <dgm:prSet phldrT="[Text]"/>
      <dgm:spPr/>
      <dgm:t>
        <a:bodyPr/>
        <a:lstStyle/>
        <a:p>
          <a:r>
            <a:rPr lang="en-US" b="0" dirty="0" smtClean="0"/>
            <a:t>Surviving everyday ups &amp; downs of friendships</a:t>
          </a:r>
          <a:endParaRPr lang="en-US" dirty="0"/>
        </a:p>
      </dgm:t>
    </dgm:pt>
    <dgm:pt modelId="{991AF349-B43D-437B-80C8-04F5C44ECE13}" type="parTrans" cxnId="{1DF3C1C6-BFFF-4FCE-96EB-6E6C274432C9}">
      <dgm:prSet/>
      <dgm:spPr/>
      <dgm:t>
        <a:bodyPr/>
        <a:lstStyle/>
        <a:p>
          <a:endParaRPr lang="en-US"/>
        </a:p>
      </dgm:t>
    </dgm:pt>
    <dgm:pt modelId="{B8515114-296C-42DD-8AF2-D35A2CEB6D8C}" type="sibTrans" cxnId="{1DF3C1C6-BFFF-4FCE-96EB-6E6C274432C9}">
      <dgm:prSet/>
      <dgm:spPr/>
      <dgm:t>
        <a:bodyPr/>
        <a:lstStyle/>
        <a:p>
          <a:endParaRPr lang="en-US"/>
        </a:p>
      </dgm:t>
    </dgm:pt>
    <dgm:pt modelId="{BC9A570B-1030-439A-8E6B-EFCA866895C4}">
      <dgm:prSet phldrT="[Text]"/>
      <dgm:spPr/>
      <dgm:t>
        <a:bodyPr/>
        <a:lstStyle/>
        <a:p>
          <a:r>
            <a:rPr lang="en-US" b="0" dirty="0" smtClean="0"/>
            <a:t>The hype about being popular</a:t>
          </a:r>
          <a:endParaRPr lang="en-US" dirty="0"/>
        </a:p>
      </dgm:t>
    </dgm:pt>
    <dgm:pt modelId="{DF6FAA44-6D7A-44AD-8268-8C3C58D92C0A}" type="parTrans" cxnId="{860F6FF7-E7F2-4E6D-988D-E251CDFBFF69}">
      <dgm:prSet/>
      <dgm:spPr/>
      <dgm:t>
        <a:bodyPr/>
        <a:lstStyle/>
        <a:p>
          <a:endParaRPr lang="en-US"/>
        </a:p>
      </dgm:t>
    </dgm:pt>
    <dgm:pt modelId="{0FA78477-47CE-4F1F-9636-A356F34BE7D1}" type="sibTrans" cxnId="{860F6FF7-E7F2-4E6D-988D-E251CDFBFF69}">
      <dgm:prSet/>
      <dgm:spPr/>
      <dgm:t>
        <a:bodyPr/>
        <a:lstStyle/>
        <a:p>
          <a:endParaRPr lang="en-US"/>
        </a:p>
      </dgm:t>
    </dgm:pt>
    <dgm:pt modelId="{84BF8CF0-4956-432A-9FA4-992C10D8C144}">
      <dgm:prSet phldrT="[Text]"/>
      <dgm:spPr/>
      <dgm:t>
        <a:bodyPr/>
        <a:lstStyle/>
        <a:p>
          <a:r>
            <a:rPr lang="en-US" b="1" dirty="0" smtClean="0">
              <a:solidFill>
                <a:srgbClr val="FF0000"/>
              </a:solidFill>
            </a:rPr>
            <a:t>Making and being a friend</a:t>
          </a:r>
          <a:endParaRPr lang="en-US" b="1" dirty="0">
            <a:solidFill>
              <a:srgbClr val="FF0000"/>
            </a:solidFill>
          </a:endParaRPr>
        </a:p>
      </dgm:t>
    </dgm:pt>
    <dgm:pt modelId="{E32A3EA4-D07E-4A1F-A5BD-3156A7DF7392}" type="parTrans" cxnId="{E97588CE-F84E-4C9C-A099-2BCCD587CAD5}">
      <dgm:prSet/>
      <dgm:spPr/>
      <dgm:t>
        <a:bodyPr/>
        <a:lstStyle/>
        <a:p>
          <a:endParaRPr lang="en-US"/>
        </a:p>
      </dgm:t>
    </dgm:pt>
    <dgm:pt modelId="{E7335844-C0C1-4143-8AEE-B0392EC168C2}" type="sibTrans" cxnId="{E97588CE-F84E-4C9C-A099-2BCCD587CAD5}">
      <dgm:prSet/>
      <dgm:spPr/>
      <dgm:t>
        <a:bodyPr/>
        <a:lstStyle/>
        <a:p>
          <a:endParaRPr lang="en-US"/>
        </a:p>
      </dgm:t>
    </dgm:pt>
    <dgm:pt modelId="{2355794C-DF77-4A7B-8FD6-8C04F4F55637}">
      <dgm:prSet/>
      <dgm:spPr/>
      <dgm:t>
        <a:bodyPr/>
        <a:lstStyle/>
        <a:p>
          <a:r>
            <a:rPr lang="en-US" b="0" smtClean="0"/>
            <a:t>Handling Peer pressure</a:t>
          </a:r>
          <a:endParaRPr lang="en-US" b="0" dirty="0" smtClean="0"/>
        </a:p>
      </dgm:t>
    </dgm:pt>
    <dgm:pt modelId="{AF935EE0-F9EB-4C3E-BCB9-B72A1911A4DF}" type="parTrans" cxnId="{007C6CDF-50D5-4D52-92BB-878355E2977C}">
      <dgm:prSet/>
      <dgm:spPr/>
      <dgm:t>
        <a:bodyPr/>
        <a:lstStyle/>
        <a:p>
          <a:endParaRPr lang="en-US"/>
        </a:p>
      </dgm:t>
    </dgm:pt>
    <dgm:pt modelId="{7F709842-B841-4C67-BE6D-47FF489D3299}" type="sibTrans" cxnId="{007C6CDF-50D5-4D52-92BB-878355E2977C}">
      <dgm:prSet/>
      <dgm:spPr/>
      <dgm:t>
        <a:bodyPr/>
        <a:lstStyle/>
        <a:p>
          <a:endParaRPr lang="en-US"/>
        </a:p>
      </dgm:t>
    </dgm:pt>
    <dgm:pt modelId="{FEFE8E52-9C8C-4FBB-A4D7-1B781EE0163F}" type="pres">
      <dgm:prSet presAssocID="{1E2F8CC2-2B36-4A46-9240-38DDE4787663}" presName="Name0" presStyleCnt="0">
        <dgm:presLayoutVars>
          <dgm:dir/>
          <dgm:resizeHandles val="exact"/>
        </dgm:presLayoutVars>
      </dgm:prSet>
      <dgm:spPr/>
      <dgm:t>
        <a:bodyPr/>
        <a:lstStyle/>
        <a:p>
          <a:endParaRPr lang="en-US"/>
        </a:p>
      </dgm:t>
    </dgm:pt>
    <dgm:pt modelId="{8D6547A9-0216-4AB3-8312-D2DCDFC7A63D}" type="pres">
      <dgm:prSet presAssocID="{1E2F8CC2-2B36-4A46-9240-38DDE4787663}" presName="fgShape" presStyleLbl="fgShp" presStyleIdx="0" presStyleCnt="1"/>
      <dgm:spPr/>
    </dgm:pt>
    <dgm:pt modelId="{A00DB723-B9A4-4E41-93A0-24920E699036}" type="pres">
      <dgm:prSet presAssocID="{1E2F8CC2-2B36-4A46-9240-38DDE4787663}" presName="linComp" presStyleCnt="0"/>
      <dgm:spPr/>
    </dgm:pt>
    <dgm:pt modelId="{0241A1CF-6FD5-4CC8-812D-2536AB1F4B4D}" type="pres">
      <dgm:prSet presAssocID="{10EB28BB-CB7F-4B52-8DB0-40AFCFB30626}" presName="compNode" presStyleCnt="0"/>
      <dgm:spPr/>
    </dgm:pt>
    <dgm:pt modelId="{BDD97B22-9D92-48F9-96BC-65E35AB6C14D}" type="pres">
      <dgm:prSet presAssocID="{10EB28BB-CB7F-4B52-8DB0-40AFCFB30626}" presName="bkgdShape" presStyleLbl="node1" presStyleIdx="0" presStyleCnt="4"/>
      <dgm:spPr/>
      <dgm:t>
        <a:bodyPr/>
        <a:lstStyle/>
        <a:p>
          <a:endParaRPr lang="en-US"/>
        </a:p>
      </dgm:t>
    </dgm:pt>
    <dgm:pt modelId="{A38A18C5-3C55-4E95-AAB6-F26F3E9D3DAB}" type="pres">
      <dgm:prSet presAssocID="{10EB28BB-CB7F-4B52-8DB0-40AFCFB30626}" presName="nodeTx" presStyleLbl="node1" presStyleIdx="0" presStyleCnt="4">
        <dgm:presLayoutVars>
          <dgm:bulletEnabled val="1"/>
        </dgm:presLayoutVars>
      </dgm:prSet>
      <dgm:spPr/>
      <dgm:t>
        <a:bodyPr/>
        <a:lstStyle/>
        <a:p>
          <a:endParaRPr lang="en-US"/>
        </a:p>
      </dgm:t>
    </dgm:pt>
    <dgm:pt modelId="{B20329ED-A54D-489D-9FAA-793CE0A3E650}" type="pres">
      <dgm:prSet presAssocID="{10EB28BB-CB7F-4B52-8DB0-40AFCFB30626}" presName="invisiNode" presStyleLbl="node1" presStyleIdx="0" presStyleCnt="4"/>
      <dgm:spPr/>
    </dgm:pt>
    <dgm:pt modelId="{21D69662-3175-4223-B3E2-04543A52C2C1}" type="pres">
      <dgm:prSet presAssocID="{10EB28BB-CB7F-4B52-8DB0-40AFCFB30626}" presName="imagNode" presStyleLbl="fgImgPlace1" presStyleIdx="0" presStyleCnt="4"/>
      <dgm:spPr>
        <a:blipFill>
          <a:blip xmlns:r="http://schemas.openxmlformats.org/officeDocument/2006/relationships" r:embed="rId1" cstate="print">
            <a:extLst>
              <a:ext uri="{28A0092B-C50C-407E-A947-70E740481C1C}">
                <a14:useLocalDpi xmlns:a14="http://schemas.microsoft.com/office/drawing/2010/main" val="0"/>
              </a:ext>
            </a:extLst>
          </a:blip>
          <a:srcRect/>
          <a:stretch>
            <a:fillRect/>
          </a:stretch>
        </a:blipFill>
      </dgm:spPr>
      <dgm:t>
        <a:bodyPr/>
        <a:lstStyle/>
        <a:p>
          <a:endParaRPr lang="en-US"/>
        </a:p>
      </dgm:t>
    </dgm:pt>
    <dgm:pt modelId="{A8EFF8DD-E1E8-4B22-9B1C-98DBB6F20265}" type="pres">
      <dgm:prSet presAssocID="{B8515114-296C-42DD-8AF2-D35A2CEB6D8C}" presName="sibTrans" presStyleLbl="sibTrans2D1" presStyleIdx="0" presStyleCnt="0"/>
      <dgm:spPr/>
      <dgm:t>
        <a:bodyPr/>
        <a:lstStyle/>
        <a:p>
          <a:endParaRPr lang="en-US"/>
        </a:p>
      </dgm:t>
    </dgm:pt>
    <dgm:pt modelId="{FDC605F7-D2F4-4029-AA43-0E9987C041D3}" type="pres">
      <dgm:prSet presAssocID="{BC9A570B-1030-439A-8E6B-EFCA866895C4}" presName="compNode" presStyleCnt="0"/>
      <dgm:spPr/>
    </dgm:pt>
    <dgm:pt modelId="{6309F4EC-9520-4042-89A5-D8D3B7C24830}" type="pres">
      <dgm:prSet presAssocID="{BC9A570B-1030-439A-8E6B-EFCA866895C4}" presName="bkgdShape" presStyleLbl="node1" presStyleIdx="1" presStyleCnt="4"/>
      <dgm:spPr/>
      <dgm:t>
        <a:bodyPr/>
        <a:lstStyle/>
        <a:p>
          <a:endParaRPr lang="en-US"/>
        </a:p>
      </dgm:t>
    </dgm:pt>
    <dgm:pt modelId="{460BAEFB-04DE-4923-8C78-A7C649A6B4F4}" type="pres">
      <dgm:prSet presAssocID="{BC9A570B-1030-439A-8E6B-EFCA866895C4}" presName="nodeTx" presStyleLbl="node1" presStyleIdx="1" presStyleCnt="4">
        <dgm:presLayoutVars>
          <dgm:bulletEnabled val="1"/>
        </dgm:presLayoutVars>
      </dgm:prSet>
      <dgm:spPr/>
      <dgm:t>
        <a:bodyPr/>
        <a:lstStyle/>
        <a:p>
          <a:endParaRPr lang="en-US"/>
        </a:p>
      </dgm:t>
    </dgm:pt>
    <dgm:pt modelId="{B6E622C2-9036-4307-BC63-2CDF4E42581A}" type="pres">
      <dgm:prSet presAssocID="{BC9A570B-1030-439A-8E6B-EFCA866895C4}" presName="invisiNode" presStyleLbl="node1" presStyleIdx="1" presStyleCnt="4"/>
      <dgm:spPr/>
    </dgm:pt>
    <dgm:pt modelId="{D7082E13-B6B3-4A6E-9453-5EA0085D0ABE}" type="pres">
      <dgm:prSet presAssocID="{BC9A570B-1030-439A-8E6B-EFCA866895C4}" presName="imagNode" presStyleLbl="fgImgPlace1" presStyleIdx="1" presStyleCnt="4"/>
      <dgm:spPr>
        <a:blipFill>
          <a:blip xmlns:r="http://schemas.openxmlformats.org/officeDocument/2006/relationships" r:embed="rId2">
            <a:extLst>
              <a:ext uri="{28A0092B-C50C-407E-A947-70E740481C1C}">
                <a14:useLocalDpi xmlns:a14="http://schemas.microsoft.com/office/drawing/2010/main" val="0"/>
              </a:ext>
            </a:extLst>
          </a:blip>
          <a:srcRect/>
          <a:stretch>
            <a:fillRect l="-20000" r="-20000"/>
          </a:stretch>
        </a:blipFill>
      </dgm:spPr>
    </dgm:pt>
    <dgm:pt modelId="{FF5B8862-8970-4116-A159-0E743B0A97BD}" type="pres">
      <dgm:prSet presAssocID="{0FA78477-47CE-4F1F-9636-A356F34BE7D1}" presName="sibTrans" presStyleLbl="sibTrans2D1" presStyleIdx="0" presStyleCnt="0"/>
      <dgm:spPr/>
      <dgm:t>
        <a:bodyPr/>
        <a:lstStyle/>
        <a:p>
          <a:endParaRPr lang="en-US"/>
        </a:p>
      </dgm:t>
    </dgm:pt>
    <dgm:pt modelId="{56F13DF1-C385-49C5-AEF7-4A55E57511EA}" type="pres">
      <dgm:prSet presAssocID="{84BF8CF0-4956-432A-9FA4-992C10D8C144}" presName="compNode" presStyleCnt="0"/>
      <dgm:spPr/>
    </dgm:pt>
    <dgm:pt modelId="{C1921AF7-7A46-419C-98BD-C9AE9AE2DE58}" type="pres">
      <dgm:prSet presAssocID="{84BF8CF0-4956-432A-9FA4-992C10D8C144}" presName="bkgdShape" presStyleLbl="node1" presStyleIdx="2" presStyleCnt="4"/>
      <dgm:spPr/>
      <dgm:t>
        <a:bodyPr/>
        <a:lstStyle/>
        <a:p>
          <a:endParaRPr lang="en-US"/>
        </a:p>
      </dgm:t>
    </dgm:pt>
    <dgm:pt modelId="{DE7AE394-2366-4576-9269-6856B79BF89D}" type="pres">
      <dgm:prSet presAssocID="{84BF8CF0-4956-432A-9FA4-992C10D8C144}" presName="nodeTx" presStyleLbl="node1" presStyleIdx="2" presStyleCnt="4">
        <dgm:presLayoutVars>
          <dgm:bulletEnabled val="1"/>
        </dgm:presLayoutVars>
      </dgm:prSet>
      <dgm:spPr/>
      <dgm:t>
        <a:bodyPr/>
        <a:lstStyle/>
        <a:p>
          <a:endParaRPr lang="en-US"/>
        </a:p>
      </dgm:t>
    </dgm:pt>
    <dgm:pt modelId="{9F94838C-8B74-4B36-B08E-714C16608A84}" type="pres">
      <dgm:prSet presAssocID="{84BF8CF0-4956-432A-9FA4-992C10D8C144}" presName="invisiNode" presStyleLbl="node1" presStyleIdx="2" presStyleCnt="4"/>
      <dgm:spPr/>
    </dgm:pt>
    <dgm:pt modelId="{27BFFD2A-8821-4E7B-A2C9-55F561575FA0}" type="pres">
      <dgm:prSet presAssocID="{84BF8CF0-4956-432A-9FA4-992C10D8C144}" presName="imagNode" presStyleLbl="fgImgPlace1" presStyleIdx="2" presStyleCnt="4"/>
      <dgm:spPr>
        <a:blipFill>
          <a:blip xmlns:r="http://schemas.openxmlformats.org/officeDocument/2006/relationships" r:embed="rId3" cstate="print">
            <a:extLst>
              <a:ext uri="{28A0092B-C50C-407E-A947-70E740481C1C}">
                <a14:useLocalDpi xmlns:a14="http://schemas.microsoft.com/office/drawing/2010/main" val="0"/>
              </a:ext>
            </a:extLst>
          </a:blip>
          <a:srcRect/>
          <a:stretch>
            <a:fillRect t="-2000" b="-2000"/>
          </a:stretch>
        </a:blipFill>
      </dgm:spPr>
    </dgm:pt>
    <dgm:pt modelId="{205ABCCB-CB7E-433B-9176-417AABC23931}" type="pres">
      <dgm:prSet presAssocID="{E7335844-C0C1-4143-8AEE-B0392EC168C2}" presName="sibTrans" presStyleLbl="sibTrans2D1" presStyleIdx="0" presStyleCnt="0"/>
      <dgm:spPr/>
      <dgm:t>
        <a:bodyPr/>
        <a:lstStyle/>
        <a:p>
          <a:endParaRPr lang="en-US"/>
        </a:p>
      </dgm:t>
    </dgm:pt>
    <dgm:pt modelId="{A073A435-D457-49FD-AC95-583056401226}" type="pres">
      <dgm:prSet presAssocID="{2355794C-DF77-4A7B-8FD6-8C04F4F55637}" presName="compNode" presStyleCnt="0"/>
      <dgm:spPr/>
    </dgm:pt>
    <dgm:pt modelId="{8E40A5F0-9AC4-49CC-85D4-9F59AF1B02E2}" type="pres">
      <dgm:prSet presAssocID="{2355794C-DF77-4A7B-8FD6-8C04F4F55637}" presName="bkgdShape" presStyleLbl="node1" presStyleIdx="3" presStyleCnt="4"/>
      <dgm:spPr/>
      <dgm:t>
        <a:bodyPr/>
        <a:lstStyle/>
        <a:p>
          <a:endParaRPr lang="en-US"/>
        </a:p>
      </dgm:t>
    </dgm:pt>
    <dgm:pt modelId="{7A6EB72F-AAB4-4AC3-B871-383D57D3128C}" type="pres">
      <dgm:prSet presAssocID="{2355794C-DF77-4A7B-8FD6-8C04F4F55637}" presName="nodeTx" presStyleLbl="node1" presStyleIdx="3" presStyleCnt="4">
        <dgm:presLayoutVars>
          <dgm:bulletEnabled val="1"/>
        </dgm:presLayoutVars>
      </dgm:prSet>
      <dgm:spPr/>
      <dgm:t>
        <a:bodyPr/>
        <a:lstStyle/>
        <a:p>
          <a:endParaRPr lang="en-US"/>
        </a:p>
      </dgm:t>
    </dgm:pt>
    <dgm:pt modelId="{F3327D8A-8FD4-482B-BB3F-3A6A53D8EDB7}" type="pres">
      <dgm:prSet presAssocID="{2355794C-DF77-4A7B-8FD6-8C04F4F55637}" presName="invisiNode" presStyleLbl="node1" presStyleIdx="3" presStyleCnt="4"/>
      <dgm:spPr/>
    </dgm:pt>
    <dgm:pt modelId="{9BCC279D-881E-468C-8E95-8631EF27D31F}" type="pres">
      <dgm:prSet presAssocID="{2355794C-DF77-4A7B-8FD6-8C04F4F55637}" presName="imagNode" presStyleLbl="fgImgPlace1" presStyleIdx="3" presStyleCnt="4"/>
      <dgm:spPr>
        <a:blipFill>
          <a:blip xmlns:r="http://schemas.openxmlformats.org/officeDocument/2006/relationships" r:embed="rId4">
            <a:extLst>
              <a:ext uri="{28A0092B-C50C-407E-A947-70E740481C1C}">
                <a14:useLocalDpi xmlns:a14="http://schemas.microsoft.com/office/drawing/2010/main" val="0"/>
              </a:ext>
            </a:extLst>
          </a:blip>
          <a:srcRect/>
          <a:stretch>
            <a:fillRect t="-24000" b="-24000"/>
          </a:stretch>
        </a:blipFill>
      </dgm:spPr>
    </dgm:pt>
  </dgm:ptLst>
  <dgm:cxnLst>
    <dgm:cxn modelId="{E97588CE-F84E-4C9C-A099-2BCCD587CAD5}" srcId="{1E2F8CC2-2B36-4A46-9240-38DDE4787663}" destId="{84BF8CF0-4956-432A-9FA4-992C10D8C144}" srcOrd="2" destOrd="0" parTransId="{E32A3EA4-D07E-4A1F-A5BD-3156A7DF7392}" sibTransId="{E7335844-C0C1-4143-8AEE-B0392EC168C2}"/>
    <dgm:cxn modelId="{860F6FF7-E7F2-4E6D-988D-E251CDFBFF69}" srcId="{1E2F8CC2-2B36-4A46-9240-38DDE4787663}" destId="{BC9A570B-1030-439A-8E6B-EFCA866895C4}" srcOrd="1" destOrd="0" parTransId="{DF6FAA44-6D7A-44AD-8268-8C3C58D92C0A}" sibTransId="{0FA78477-47CE-4F1F-9636-A356F34BE7D1}"/>
    <dgm:cxn modelId="{9399140C-CED2-47E6-A190-BD30A7286363}" type="presOf" srcId="{1E2F8CC2-2B36-4A46-9240-38DDE4787663}" destId="{FEFE8E52-9C8C-4FBB-A4D7-1B781EE0163F}" srcOrd="0" destOrd="0" presId="urn:microsoft.com/office/officeart/2005/8/layout/hList7"/>
    <dgm:cxn modelId="{0DEAF366-5F79-46B1-8954-BCDEDB015212}" type="presOf" srcId="{2355794C-DF77-4A7B-8FD6-8C04F4F55637}" destId="{8E40A5F0-9AC4-49CC-85D4-9F59AF1B02E2}" srcOrd="0" destOrd="0" presId="urn:microsoft.com/office/officeart/2005/8/layout/hList7"/>
    <dgm:cxn modelId="{F6331717-D1C4-4DFD-8BC1-62C2BD2589C3}" type="presOf" srcId="{B8515114-296C-42DD-8AF2-D35A2CEB6D8C}" destId="{A8EFF8DD-E1E8-4B22-9B1C-98DBB6F20265}" srcOrd="0" destOrd="0" presId="urn:microsoft.com/office/officeart/2005/8/layout/hList7"/>
    <dgm:cxn modelId="{2486DBAB-692A-4575-B800-1E481FC403EC}" type="presOf" srcId="{E7335844-C0C1-4143-8AEE-B0392EC168C2}" destId="{205ABCCB-CB7E-433B-9176-417AABC23931}" srcOrd="0" destOrd="0" presId="urn:microsoft.com/office/officeart/2005/8/layout/hList7"/>
    <dgm:cxn modelId="{007C6CDF-50D5-4D52-92BB-878355E2977C}" srcId="{1E2F8CC2-2B36-4A46-9240-38DDE4787663}" destId="{2355794C-DF77-4A7B-8FD6-8C04F4F55637}" srcOrd="3" destOrd="0" parTransId="{AF935EE0-F9EB-4C3E-BCB9-B72A1911A4DF}" sibTransId="{7F709842-B841-4C67-BE6D-47FF489D3299}"/>
    <dgm:cxn modelId="{D3973AC7-1056-4EA1-A72A-B918F655B098}" type="presOf" srcId="{84BF8CF0-4956-432A-9FA4-992C10D8C144}" destId="{C1921AF7-7A46-419C-98BD-C9AE9AE2DE58}" srcOrd="0" destOrd="0" presId="urn:microsoft.com/office/officeart/2005/8/layout/hList7"/>
    <dgm:cxn modelId="{874BB40A-0CBB-4F44-A6AF-C16B8F23871F}" type="presOf" srcId="{84BF8CF0-4956-432A-9FA4-992C10D8C144}" destId="{DE7AE394-2366-4576-9269-6856B79BF89D}" srcOrd="1" destOrd="0" presId="urn:microsoft.com/office/officeart/2005/8/layout/hList7"/>
    <dgm:cxn modelId="{E451C955-0210-410D-AB3E-08F5C57601FA}" type="presOf" srcId="{0FA78477-47CE-4F1F-9636-A356F34BE7D1}" destId="{FF5B8862-8970-4116-A159-0E743B0A97BD}" srcOrd="0" destOrd="0" presId="urn:microsoft.com/office/officeart/2005/8/layout/hList7"/>
    <dgm:cxn modelId="{1DF3C1C6-BFFF-4FCE-96EB-6E6C274432C9}" srcId="{1E2F8CC2-2B36-4A46-9240-38DDE4787663}" destId="{10EB28BB-CB7F-4B52-8DB0-40AFCFB30626}" srcOrd="0" destOrd="0" parTransId="{991AF349-B43D-437B-80C8-04F5C44ECE13}" sibTransId="{B8515114-296C-42DD-8AF2-D35A2CEB6D8C}"/>
    <dgm:cxn modelId="{B5ECA6E3-6C22-408E-96A9-471C5255F6ED}" type="presOf" srcId="{10EB28BB-CB7F-4B52-8DB0-40AFCFB30626}" destId="{BDD97B22-9D92-48F9-96BC-65E35AB6C14D}" srcOrd="0" destOrd="0" presId="urn:microsoft.com/office/officeart/2005/8/layout/hList7"/>
    <dgm:cxn modelId="{C05E109B-25BD-4331-ABBC-80A335E91E50}" type="presOf" srcId="{10EB28BB-CB7F-4B52-8DB0-40AFCFB30626}" destId="{A38A18C5-3C55-4E95-AAB6-F26F3E9D3DAB}" srcOrd="1" destOrd="0" presId="urn:microsoft.com/office/officeart/2005/8/layout/hList7"/>
    <dgm:cxn modelId="{9ED2FCEB-B2C2-4DE7-B62D-C828D7AF0309}" type="presOf" srcId="{BC9A570B-1030-439A-8E6B-EFCA866895C4}" destId="{460BAEFB-04DE-4923-8C78-A7C649A6B4F4}" srcOrd="1" destOrd="0" presId="urn:microsoft.com/office/officeart/2005/8/layout/hList7"/>
    <dgm:cxn modelId="{7D313E43-6018-4662-A42D-1BCE0442A4ED}" type="presOf" srcId="{BC9A570B-1030-439A-8E6B-EFCA866895C4}" destId="{6309F4EC-9520-4042-89A5-D8D3B7C24830}" srcOrd="0" destOrd="0" presId="urn:microsoft.com/office/officeart/2005/8/layout/hList7"/>
    <dgm:cxn modelId="{FEBA1F91-D55B-4002-87FD-D8378DDF752A}" type="presOf" srcId="{2355794C-DF77-4A7B-8FD6-8C04F4F55637}" destId="{7A6EB72F-AAB4-4AC3-B871-383D57D3128C}" srcOrd="1" destOrd="0" presId="urn:microsoft.com/office/officeart/2005/8/layout/hList7"/>
    <dgm:cxn modelId="{659EAFC3-A0CF-4588-82CD-F0A25C14DF29}" type="presParOf" srcId="{FEFE8E52-9C8C-4FBB-A4D7-1B781EE0163F}" destId="{8D6547A9-0216-4AB3-8312-D2DCDFC7A63D}" srcOrd="0" destOrd="0" presId="urn:microsoft.com/office/officeart/2005/8/layout/hList7"/>
    <dgm:cxn modelId="{5C7C86E1-1A2F-4B22-A172-8EDACADA37EA}" type="presParOf" srcId="{FEFE8E52-9C8C-4FBB-A4D7-1B781EE0163F}" destId="{A00DB723-B9A4-4E41-93A0-24920E699036}" srcOrd="1" destOrd="0" presId="urn:microsoft.com/office/officeart/2005/8/layout/hList7"/>
    <dgm:cxn modelId="{04FFA96C-B474-4B42-850B-D7B522A6522F}" type="presParOf" srcId="{A00DB723-B9A4-4E41-93A0-24920E699036}" destId="{0241A1CF-6FD5-4CC8-812D-2536AB1F4B4D}" srcOrd="0" destOrd="0" presId="urn:microsoft.com/office/officeart/2005/8/layout/hList7"/>
    <dgm:cxn modelId="{F0EAF085-CBFC-44E7-800D-CA0DB8DD6A3F}" type="presParOf" srcId="{0241A1CF-6FD5-4CC8-812D-2536AB1F4B4D}" destId="{BDD97B22-9D92-48F9-96BC-65E35AB6C14D}" srcOrd="0" destOrd="0" presId="urn:microsoft.com/office/officeart/2005/8/layout/hList7"/>
    <dgm:cxn modelId="{EF2E50E4-9A51-40F9-B289-9171BA507771}" type="presParOf" srcId="{0241A1CF-6FD5-4CC8-812D-2536AB1F4B4D}" destId="{A38A18C5-3C55-4E95-AAB6-F26F3E9D3DAB}" srcOrd="1" destOrd="0" presId="urn:microsoft.com/office/officeart/2005/8/layout/hList7"/>
    <dgm:cxn modelId="{5F387172-F0D3-424C-A5E7-ADA21FF0B131}" type="presParOf" srcId="{0241A1CF-6FD5-4CC8-812D-2536AB1F4B4D}" destId="{B20329ED-A54D-489D-9FAA-793CE0A3E650}" srcOrd="2" destOrd="0" presId="urn:microsoft.com/office/officeart/2005/8/layout/hList7"/>
    <dgm:cxn modelId="{F0150D0F-F415-4651-BB16-7C17864ECBE6}" type="presParOf" srcId="{0241A1CF-6FD5-4CC8-812D-2536AB1F4B4D}" destId="{21D69662-3175-4223-B3E2-04543A52C2C1}" srcOrd="3" destOrd="0" presId="urn:microsoft.com/office/officeart/2005/8/layout/hList7"/>
    <dgm:cxn modelId="{4F912127-44D3-417A-9B16-A0C951C3E150}" type="presParOf" srcId="{A00DB723-B9A4-4E41-93A0-24920E699036}" destId="{A8EFF8DD-E1E8-4B22-9B1C-98DBB6F20265}" srcOrd="1" destOrd="0" presId="urn:microsoft.com/office/officeart/2005/8/layout/hList7"/>
    <dgm:cxn modelId="{4888021C-F156-426A-8DF5-80837B223572}" type="presParOf" srcId="{A00DB723-B9A4-4E41-93A0-24920E699036}" destId="{FDC605F7-D2F4-4029-AA43-0E9987C041D3}" srcOrd="2" destOrd="0" presId="urn:microsoft.com/office/officeart/2005/8/layout/hList7"/>
    <dgm:cxn modelId="{5267F80B-5101-4C37-AD01-9CC92C428CDD}" type="presParOf" srcId="{FDC605F7-D2F4-4029-AA43-0E9987C041D3}" destId="{6309F4EC-9520-4042-89A5-D8D3B7C24830}" srcOrd="0" destOrd="0" presId="urn:microsoft.com/office/officeart/2005/8/layout/hList7"/>
    <dgm:cxn modelId="{94C2D7E4-07CF-46F8-B6A5-753A47C1A4CA}" type="presParOf" srcId="{FDC605F7-D2F4-4029-AA43-0E9987C041D3}" destId="{460BAEFB-04DE-4923-8C78-A7C649A6B4F4}" srcOrd="1" destOrd="0" presId="urn:microsoft.com/office/officeart/2005/8/layout/hList7"/>
    <dgm:cxn modelId="{35A3E12C-E57D-4368-910A-63CBED4BE48F}" type="presParOf" srcId="{FDC605F7-D2F4-4029-AA43-0E9987C041D3}" destId="{B6E622C2-9036-4307-BC63-2CDF4E42581A}" srcOrd="2" destOrd="0" presId="urn:microsoft.com/office/officeart/2005/8/layout/hList7"/>
    <dgm:cxn modelId="{4CE906E5-2650-4713-B65A-47B1633BA4DE}" type="presParOf" srcId="{FDC605F7-D2F4-4029-AA43-0E9987C041D3}" destId="{D7082E13-B6B3-4A6E-9453-5EA0085D0ABE}" srcOrd="3" destOrd="0" presId="urn:microsoft.com/office/officeart/2005/8/layout/hList7"/>
    <dgm:cxn modelId="{8389B45F-1B2C-42E9-9629-38A6C5A843C2}" type="presParOf" srcId="{A00DB723-B9A4-4E41-93A0-24920E699036}" destId="{FF5B8862-8970-4116-A159-0E743B0A97BD}" srcOrd="3" destOrd="0" presId="urn:microsoft.com/office/officeart/2005/8/layout/hList7"/>
    <dgm:cxn modelId="{9B3DDDAD-4E90-439C-B8B0-7E03ED38D644}" type="presParOf" srcId="{A00DB723-B9A4-4E41-93A0-24920E699036}" destId="{56F13DF1-C385-49C5-AEF7-4A55E57511EA}" srcOrd="4" destOrd="0" presId="urn:microsoft.com/office/officeart/2005/8/layout/hList7"/>
    <dgm:cxn modelId="{EC8622BA-B9D0-4FEA-8EAB-E6814D057FAB}" type="presParOf" srcId="{56F13DF1-C385-49C5-AEF7-4A55E57511EA}" destId="{C1921AF7-7A46-419C-98BD-C9AE9AE2DE58}" srcOrd="0" destOrd="0" presId="urn:microsoft.com/office/officeart/2005/8/layout/hList7"/>
    <dgm:cxn modelId="{97D5D03B-137F-42A3-93AA-9869E63E3506}" type="presParOf" srcId="{56F13DF1-C385-49C5-AEF7-4A55E57511EA}" destId="{DE7AE394-2366-4576-9269-6856B79BF89D}" srcOrd="1" destOrd="0" presId="urn:microsoft.com/office/officeart/2005/8/layout/hList7"/>
    <dgm:cxn modelId="{0A1A7DE8-F20F-4201-B156-B70FF31A2D9A}" type="presParOf" srcId="{56F13DF1-C385-49C5-AEF7-4A55E57511EA}" destId="{9F94838C-8B74-4B36-B08E-714C16608A84}" srcOrd="2" destOrd="0" presId="urn:microsoft.com/office/officeart/2005/8/layout/hList7"/>
    <dgm:cxn modelId="{98476BAB-7EC5-43CE-8D39-357628457AE4}" type="presParOf" srcId="{56F13DF1-C385-49C5-AEF7-4A55E57511EA}" destId="{27BFFD2A-8821-4E7B-A2C9-55F561575FA0}" srcOrd="3" destOrd="0" presId="urn:microsoft.com/office/officeart/2005/8/layout/hList7"/>
    <dgm:cxn modelId="{A63953A3-F2CF-41EC-9DE3-9F2024ECC2BF}" type="presParOf" srcId="{A00DB723-B9A4-4E41-93A0-24920E699036}" destId="{205ABCCB-CB7E-433B-9176-417AABC23931}" srcOrd="5" destOrd="0" presId="urn:microsoft.com/office/officeart/2005/8/layout/hList7"/>
    <dgm:cxn modelId="{FA1E7F37-49D6-4AF8-9712-07A55AC20362}" type="presParOf" srcId="{A00DB723-B9A4-4E41-93A0-24920E699036}" destId="{A073A435-D457-49FD-AC95-583056401226}" srcOrd="6" destOrd="0" presId="urn:microsoft.com/office/officeart/2005/8/layout/hList7"/>
    <dgm:cxn modelId="{18FFD01D-571B-4027-9B29-C6A672D26A8D}" type="presParOf" srcId="{A073A435-D457-49FD-AC95-583056401226}" destId="{8E40A5F0-9AC4-49CC-85D4-9F59AF1B02E2}" srcOrd="0" destOrd="0" presId="urn:microsoft.com/office/officeart/2005/8/layout/hList7"/>
    <dgm:cxn modelId="{6357A406-6046-4455-AE12-595E62DED294}" type="presParOf" srcId="{A073A435-D457-49FD-AC95-583056401226}" destId="{7A6EB72F-AAB4-4AC3-B871-383D57D3128C}" srcOrd="1" destOrd="0" presId="urn:microsoft.com/office/officeart/2005/8/layout/hList7"/>
    <dgm:cxn modelId="{DF881AFE-1931-4A4A-AC8B-E12188F30198}" type="presParOf" srcId="{A073A435-D457-49FD-AC95-583056401226}" destId="{F3327D8A-8FD4-482B-BB3F-3A6A53D8EDB7}" srcOrd="2" destOrd="0" presId="urn:microsoft.com/office/officeart/2005/8/layout/hList7"/>
    <dgm:cxn modelId="{477C61FC-B913-492E-8421-6224B32A1F34}" type="presParOf" srcId="{A073A435-D457-49FD-AC95-583056401226}" destId="{9BCC279D-881E-468C-8E95-8631EF27D31F}" srcOrd="3" destOrd="0" presId="urn:microsoft.com/office/officeart/2005/8/layout/hList7"/>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A604CF1B-B285-4806-B481-8487ADB99B0B}" type="doc">
      <dgm:prSet loTypeId="urn:microsoft.com/office/officeart/2005/8/layout/pList2" loCatId="list" qsTypeId="urn:microsoft.com/office/officeart/2005/8/quickstyle/simple1" qsCatId="simple" csTypeId="urn:microsoft.com/office/officeart/2005/8/colors/colorful5" csCatId="colorful" phldr="1"/>
      <dgm:spPr/>
      <dgm:t>
        <a:bodyPr/>
        <a:lstStyle/>
        <a:p>
          <a:endParaRPr lang="en-US"/>
        </a:p>
      </dgm:t>
    </dgm:pt>
    <dgm:pt modelId="{AC5DE6A7-E46D-4728-A97A-D367DE0E0B54}">
      <dgm:prSet phldrT="[Text]"/>
      <dgm:spPr/>
      <dgm:t>
        <a:bodyPr/>
        <a:lstStyle/>
        <a:p>
          <a:r>
            <a:rPr lang="en-US" b="0" dirty="0" smtClean="0"/>
            <a:t>Being thoughtful</a:t>
          </a:r>
          <a:endParaRPr lang="en-US" dirty="0"/>
        </a:p>
      </dgm:t>
    </dgm:pt>
    <dgm:pt modelId="{FCAC164B-65BD-4B3F-9681-BAA6950FFD13}" type="parTrans" cxnId="{7AAD72C8-AC76-41F7-973A-EC61E0CE8C20}">
      <dgm:prSet/>
      <dgm:spPr/>
      <dgm:t>
        <a:bodyPr/>
        <a:lstStyle/>
        <a:p>
          <a:endParaRPr lang="en-US"/>
        </a:p>
      </dgm:t>
    </dgm:pt>
    <dgm:pt modelId="{FEB38086-78B9-4D64-B649-2F2B1A3401CE}" type="sibTrans" cxnId="{7AAD72C8-AC76-41F7-973A-EC61E0CE8C20}">
      <dgm:prSet/>
      <dgm:spPr/>
      <dgm:t>
        <a:bodyPr/>
        <a:lstStyle/>
        <a:p>
          <a:endParaRPr lang="en-US"/>
        </a:p>
      </dgm:t>
    </dgm:pt>
    <dgm:pt modelId="{FE833481-7FFB-4D09-9B35-A7204C3CDB12}">
      <dgm:prSet phldrT="[Text]"/>
      <dgm:spPr/>
      <dgm:t>
        <a:bodyPr/>
        <a:lstStyle/>
        <a:p>
          <a:r>
            <a:rPr lang="en-US" b="0" dirty="0" smtClean="0"/>
            <a:t>Loyalty</a:t>
          </a:r>
          <a:endParaRPr lang="en-US" dirty="0"/>
        </a:p>
      </dgm:t>
    </dgm:pt>
    <dgm:pt modelId="{3350FCD8-A167-408B-A916-F1AE9BCC4B81}" type="parTrans" cxnId="{8F344A7F-7D08-4460-8616-F3CEE4BAA3FF}">
      <dgm:prSet/>
      <dgm:spPr/>
      <dgm:t>
        <a:bodyPr/>
        <a:lstStyle/>
        <a:p>
          <a:endParaRPr lang="en-US"/>
        </a:p>
      </dgm:t>
    </dgm:pt>
    <dgm:pt modelId="{264666D2-149A-4A5C-8346-C25D168B1124}" type="sibTrans" cxnId="{8F344A7F-7D08-4460-8616-F3CEE4BAA3FF}">
      <dgm:prSet/>
      <dgm:spPr/>
      <dgm:t>
        <a:bodyPr/>
        <a:lstStyle/>
        <a:p>
          <a:endParaRPr lang="en-US"/>
        </a:p>
      </dgm:t>
    </dgm:pt>
    <dgm:pt modelId="{9BE77EC6-6F6D-43FD-BB8C-DC3DAC37FC63}">
      <dgm:prSet phldrT="[Text]"/>
      <dgm:spPr/>
      <dgm:t>
        <a:bodyPr/>
        <a:lstStyle/>
        <a:p>
          <a:r>
            <a:rPr lang="en-US" b="0" dirty="0" smtClean="0"/>
            <a:t>Admitting your mistakes</a:t>
          </a:r>
          <a:endParaRPr lang="en-US" dirty="0"/>
        </a:p>
      </dgm:t>
    </dgm:pt>
    <dgm:pt modelId="{B8C79F7E-7299-4B44-A9FC-9035AB6790F0}" type="parTrans" cxnId="{D536366D-8478-4F78-9AC7-0F965F7E4B15}">
      <dgm:prSet/>
      <dgm:spPr/>
      <dgm:t>
        <a:bodyPr/>
        <a:lstStyle/>
        <a:p>
          <a:endParaRPr lang="en-US"/>
        </a:p>
      </dgm:t>
    </dgm:pt>
    <dgm:pt modelId="{BB107768-F009-4842-9E9B-B1C273D920B9}" type="sibTrans" cxnId="{D536366D-8478-4F78-9AC7-0F965F7E4B15}">
      <dgm:prSet/>
      <dgm:spPr/>
      <dgm:t>
        <a:bodyPr/>
        <a:lstStyle/>
        <a:p>
          <a:endParaRPr lang="en-US"/>
        </a:p>
      </dgm:t>
    </dgm:pt>
    <dgm:pt modelId="{4FA6ACAE-DCF8-4A1A-AAD3-F1C1AFC88B5D}">
      <dgm:prSet/>
      <dgm:spPr/>
      <dgm:t>
        <a:bodyPr/>
        <a:lstStyle/>
        <a:p>
          <a:r>
            <a:rPr lang="en-US" b="0" dirty="0" smtClean="0"/>
            <a:t>Keeping promises</a:t>
          </a:r>
          <a:endParaRPr lang="en-US" b="0" dirty="0" smtClean="0"/>
        </a:p>
      </dgm:t>
    </dgm:pt>
    <dgm:pt modelId="{AAFB26FA-47B9-4864-AD21-0686A1BE08D4}" type="parTrans" cxnId="{4317546A-368A-416D-8548-33A04A0A41E8}">
      <dgm:prSet/>
      <dgm:spPr/>
      <dgm:t>
        <a:bodyPr/>
        <a:lstStyle/>
        <a:p>
          <a:endParaRPr lang="en-US"/>
        </a:p>
      </dgm:t>
    </dgm:pt>
    <dgm:pt modelId="{8DEB8154-8E63-4774-BB34-9A5A9EE40136}" type="sibTrans" cxnId="{4317546A-368A-416D-8548-33A04A0A41E8}">
      <dgm:prSet/>
      <dgm:spPr/>
      <dgm:t>
        <a:bodyPr/>
        <a:lstStyle/>
        <a:p>
          <a:endParaRPr lang="en-US"/>
        </a:p>
      </dgm:t>
    </dgm:pt>
    <dgm:pt modelId="{A5ADFA12-CD7E-4FCD-8712-5C54285106BC}">
      <dgm:prSet/>
      <dgm:spPr/>
      <dgm:t>
        <a:bodyPr/>
        <a:lstStyle/>
        <a:p>
          <a:r>
            <a:rPr lang="en-US" b="0" dirty="0" smtClean="0"/>
            <a:t>Listening a lot</a:t>
          </a:r>
          <a:endParaRPr lang="en-US" b="0" dirty="0" smtClean="0"/>
        </a:p>
      </dgm:t>
    </dgm:pt>
    <dgm:pt modelId="{709C6468-7964-402C-B137-D14E8F313B67}" type="parTrans" cxnId="{E2DF55FD-AF45-4BDA-B30A-10E1F16452EC}">
      <dgm:prSet/>
      <dgm:spPr/>
      <dgm:t>
        <a:bodyPr/>
        <a:lstStyle/>
        <a:p>
          <a:endParaRPr lang="en-US"/>
        </a:p>
      </dgm:t>
    </dgm:pt>
    <dgm:pt modelId="{7C06E621-4167-403E-A8F1-6556D4180DD6}" type="sibTrans" cxnId="{E2DF55FD-AF45-4BDA-B30A-10E1F16452EC}">
      <dgm:prSet/>
      <dgm:spPr/>
      <dgm:t>
        <a:bodyPr/>
        <a:lstStyle/>
        <a:p>
          <a:endParaRPr lang="en-US"/>
        </a:p>
      </dgm:t>
    </dgm:pt>
    <dgm:pt modelId="{5051E2D6-07B9-4503-837D-F40C894DDB79}" type="pres">
      <dgm:prSet presAssocID="{A604CF1B-B285-4806-B481-8487ADB99B0B}" presName="Name0" presStyleCnt="0">
        <dgm:presLayoutVars>
          <dgm:dir/>
          <dgm:resizeHandles val="exact"/>
        </dgm:presLayoutVars>
      </dgm:prSet>
      <dgm:spPr/>
    </dgm:pt>
    <dgm:pt modelId="{896809E9-E96F-4756-9819-6E2601DB2475}" type="pres">
      <dgm:prSet presAssocID="{A604CF1B-B285-4806-B481-8487ADB99B0B}" presName="bkgdShp" presStyleLbl="alignAccFollowNode1" presStyleIdx="0" presStyleCnt="1"/>
      <dgm:spPr/>
    </dgm:pt>
    <dgm:pt modelId="{DA9A310E-663E-45EE-8ED5-4F44F3648799}" type="pres">
      <dgm:prSet presAssocID="{A604CF1B-B285-4806-B481-8487ADB99B0B}" presName="linComp" presStyleCnt="0"/>
      <dgm:spPr/>
    </dgm:pt>
    <dgm:pt modelId="{264C3E2F-A514-403C-A552-D8530F548AC0}" type="pres">
      <dgm:prSet presAssocID="{AC5DE6A7-E46D-4728-A97A-D367DE0E0B54}" presName="compNode" presStyleCnt="0"/>
      <dgm:spPr/>
    </dgm:pt>
    <dgm:pt modelId="{0F06A8CC-44E9-4339-996A-E787FCD86772}" type="pres">
      <dgm:prSet presAssocID="{AC5DE6A7-E46D-4728-A97A-D367DE0E0B54}" presName="node" presStyleLbl="node1" presStyleIdx="0" presStyleCnt="5">
        <dgm:presLayoutVars>
          <dgm:bulletEnabled val="1"/>
        </dgm:presLayoutVars>
      </dgm:prSet>
      <dgm:spPr/>
      <dgm:t>
        <a:bodyPr/>
        <a:lstStyle/>
        <a:p>
          <a:endParaRPr lang="en-US"/>
        </a:p>
      </dgm:t>
    </dgm:pt>
    <dgm:pt modelId="{2AF33326-6E54-46CA-9EC3-0F983414A9F6}" type="pres">
      <dgm:prSet presAssocID="{AC5DE6A7-E46D-4728-A97A-D367DE0E0B54}" presName="invisiNode" presStyleLbl="node1" presStyleIdx="0" presStyleCnt="5"/>
      <dgm:spPr/>
    </dgm:pt>
    <dgm:pt modelId="{968B97C2-0B1F-4E87-B859-F9B5B0DDC6E0}" type="pres">
      <dgm:prSet presAssocID="{AC5DE6A7-E46D-4728-A97A-D367DE0E0B54}" presName="imagNode" presStyleLbl="fgImgPlace1" presStyleIdx="0" presStyleCnt="5"/>
      <dgm:spPr>
        <a:blipFill>
          <a:blip xmlns:r="http://schemas.openxmlformats.org/officeDocument/2006/relationships" r:embed="rId1">
            <a:extLst>
              <a:ext uri="{28A0092B-C50C-407E-A947-70E740481C1C}">
                <a14:useLocalDpi xmlns:a14="http://schemas.microsoft.com/office/drawing/2010/main" val="0"/>
              </a:ext>
            </a:extLst>
          </a:blip>
          <a:srcRect/>
          <a:stretch>
            <a:fillRect l="-24000" r="-24000"/>
          </a:stretch>
        </a:blipFill>
      </dgm:spPr>
    </dgm:pt>
    <dgm:pt modelId="{3B61B9F5-C646-4A20-A2A2-0240FD8AB380}" type="pres">
      <dgm:prSet presAssocID="{FEB38086-78B9-4D64-B649-2F2B1A3401CE}" presName="sibTrans" presStyleLbl="sibTrans2D1" presStyleIdx="0" presStyleCnt="0"/>
      <dgm:spPr/>
    </dgm:pt>
    <dgm:pt modelId="{47359A47-929D-4272-9F33-093B305243D6}" type="pres">
      <dgm:prSet presAssocID="{FE833481-7FFB-4D09-9B35-A7204C3CDB12}" presName="compNode" presStyleCnt="0"/>
      <dgm:spPr/>
    </dgm:pt>
    <dgm:pt modelId="{4E065D8D-8821-4459-A856-E519B1A3FC2E}" type="pres">
      <dgm:prSet presAssocID="{FE833481-7FFB-4D09-9B35-A7204C3CDB12}" presName="node" presStyleLbl="node1" presStyleIdx="1" presStyleCnt="5">
        <dgm:presLayoutVars>
          <dgm:bulletEnabled val="1"/>
        </dgm:presLayoutVars>
      </dgm:prSet>
      <dgm:spPr/>
      <dgm:t>
        <a:bodyPr/>
        <a:lstStyle/>
        <a:p>
          <a:endParaRPr lang="en-US"/>
        </a:p>
      </dgm:t>
    </dgm:pt>
    <dgm:pt modelId="{A3E47283-860E-4BE8-AEC7-CA26ADD86648}" type="pres">
      <dgm:prSet presAssocID="{FE833481-7FFB-4D09-9B35-A7204C3CDB12}" presName="invisiNode" presStyleLbl="node1" presStyleIdx="1" presStyleCnt="5"/>
      <dgm:spPr/>
    </dgm:pt>
    <dgm:pt modelId="{404D3DFE-7D2D-40E9-A16C-F6F43A454FD2}" type="pres">
      <dgm:prSet presAssocID="{FE833481-7FFB-4D09-9B35-A7204C3CDB12}" presName="imagNode" presStyleLbl="fgImgPlace1" presStyleIdx="1" presStyleCnt="5"/>
      <dgm:spPr>
        <a:blipFill>
          <a:blip xmlns:r="http://schemas.openxmlformats.org/officeDocument/2006/relationships" r:embed="rId2">
            <a:extLst>
              <a:ext uri="{28A0092B-C50C-407E-A947-70E740481C1C}">
                <a14:useLocalDpi xmlns:a14="http://schemas.microsoft.com/office/drawing/2010/main" val="0"/>
              </a:ext>
            </a:extLst>
          </a:blip>
          <a:srcRect/>
          <a:stretch>
            <a:fillRect l="-11000" r="-11000"/>
          </a:stretch>
        </a:blipFill>
      </dgm:spPr>
    </dgm:pt>
    <dgm:pt modelId="{D4F84617-37AE-4B84-A073-43782353C8B8}" type="pres">
      <dgm:prSet presAssocID="{264666D2-149A-4A5C-8346-C25D168B1124}" presName="sibTrans" presStyleLbl="sibTrans2D1" presStyleIdx="0" presStyleCnt="0"/>
      <dgm:spPr/>
    </dgm:pt>
    <dgm:pt modelId="{CE57E52D-E57E-4D33-A98B-6378B0617A09}" type="pres">
      <dgm:prSet presAssocID="{9BE77EC6-6F6D-43FD-BB8C-DC3DAC37FC63}" presName="compNode" presStyleCnt="0"/>
      <dgm:spPr/>
    </dgm:pt>
    <dgm:pt modelId="{E17A8547-A422-47DD-8355-9CFF5B2AAEFF}" type="pres">
      <dgm:prSet presAssocID="{9BE77EC6-6F6D-43FD-BB8C-DC3DAC37FC63}" presName="node" presStyleLbl="node1" presStyleIdx="2" presStyleCnt="5">
        <dgm:presLayoutVars>
          <dgm:bulletEnabled val="1"/>
        </dgm:presLayoutVars>
      </dgm:prSet>
      <dgm:spPr/>
      <dgm:t>
        <a:bodyPr/>
        <a:lstStyle/>
        <a:p>
          <a:endParaRPr lang="en-US"/>
        </a:p>
      </dgm:t>
    </dgm:pt>
    <dgm:pt modelId="{40144A5C-205B-4CE1-A872-649621245A84}" type="pres">
      <dgm:prSet presAssocID="{9BE77EC6-6F6D-43FD-BB8C-DC3DAC37FC63}" presName="invisiNode" presStyleLbl="node1" presStyleIdx="2" presStyleCnt="5"/>
      <dgm:spPr/>
    </dgm:pt>
    <dgm:pt modelId="{DDCE86D3-3055-49B8-B20E-D97AAF8F1AFD}" type="pres">
      <dgm:prSet presAssocID="{9BE77EC6-6F6D-43FD-BB8C-DC3DAC37FC63}" presName="imagNode" presStyleLbl="fgImgPlace1" presStyleIdx="2" presStyleCnt="5"/>
      <dgm:spPr>
        <a:blipFill>
          <a:blip xmlns:r="http://schemas.openxmlformats.org/officeDocument/2006/relationships" r:embed="rId3">
            <a:extLst>
              <a:ext uri="{28A0092B-C50C-407E-A947-70E740481C1C}">
                <a14:useLocalDpi xmlns:a14="http://schemas.microsoft.com/office/drawing/2010/main" val="0"/>
              </a:ext>
            </a:extLst>
          </a:blip>
          <a:srcRect/>
          <a:stretch>
            <a:fillRect l="-4000" r="-4000"/>
          </a:stretch>
        </a:blipFill>
      </dgm:spPr>
    </dgm:pt>
    <dgm:pt modelId="{06A88D23-09EC-4801-A3F4-2B2E34BE7089}" type="pres">
      <dgm:prSet presAssocID="{BB107768-F009-4842-9E9B-B1C273D920B9}" presName="sibTrans" presStyleLbl="sibTrans2D1" presStyleIdx="0" presStyleCnt="0"/>
      <dgm:spPr/>
    </dgm:pt>
    <dgm:pt modelId="{FAC46C4B-FECA-4554-93CD-6CACBF37CE1B}" type="pres">
      <dgm:prSet presAssocID="{4FA6ACAE-DCF8-4A1A-AAD3-F1C1AFC88B5D}" presName="compNode" presStyleCnt="0"/>
      <dgm:spPr/>
    </dgm:pt>
    <dgm:pt modelId="{46EC45BD-8CEE-464D-91B7-B02CB98AA086}" type="pres">
      <dgm:prSet presAssocID="{4FA6ACAE-DCF8-4A1A-AAD3-F1C1AFC88B5D}" presName="node" presStyleLbl="node1" presStyleIdx="3" presStyleCnt="5">
        <dgm:presLayoutVars>
          <dgm:bulletEnabled val="1"/>
        </dgm:presLayoutVars>
      </dgm:prSet>
      <dgm:spPr/>
    </dgm:pt>
    <dgm:pt modelId="{1FDD0DE3-D99C-4B70-823D-37F045512E82}" type="pres">
      <dgm:prSet presAssocID="{4FA6ACAE-DCF8-4A1A-AAD3-F1C1AFC88B5D}" presName="invisiNode" presStyleLbl="node1" presStyleIdx="3" presStyleCnt="5"/>
      <dgm:spPr/>
    </dgm:pt>
    <dgm:pt modelId="{ACBF5B22-D22B-4440-BD83-F22B0CF585AD}" type="pres">
      <dgm:prSet presAssocID="{4FA6ACAE-DCF8-4A1A-AAD3-F1C1AFC88B5D}" presName="imagNode" presStyleLbl="fgImgPlace1" presStyleIdx="3" presStyleCnt="5"/>
      <dgm:spPr>
        <a:blipFill>
          <a:blip xmlns:r="http://schemas.openxmlformats.org/officeDocument/2006/relationships" r:embed="rId4">
            <a:extLst>
              <a:ext uri="{28A0092B-C50C-407E-A947-70E740481C1C}">
                <a14:useLocalDpi xmlns:a14="http://schemas.microsoft.com/office/drawing/2010/main" val="0"/>
              </a:ext>
            </a:extLst>
          </a:blip>
          <a:srcRect/>
          <a:stretch>
            <a:fillRect l="-37000" r="-37000"/>
          </a:stretch>
        </a:blipFill>
      </dgm:spPr>
    </dgm:pt>
    <dgm:pt modelId="{ADEBBAB7-4836-44EE-BB83-61E432940A55}" type="pres">
      <dgm:prSet presAssocID="{8DEB8154-8E63-4774-BB34-9A5A9EE40136}" presName="sibTrans" presStyleLbl="sibTrans2D1" presStyleIdx="0" presStyleCnt="0"/>
      <dgm:spPr/>
    </dgm:pt>
    <dgm:pt modelId="{D23C9132-9FEE-4814-BB00-4F7408C8A7DB}" type="pres">
      <dgm:prSet presAssocID="{A5ADFA12-CD7E-4FCD-8712-5C54285106BC}" presName="compNode" presStyleCnt="0"/>
      <dgm:spPr/>
    </dgm:pt>
    <dgm:pt modelId="{3A596257-1B31-4509-B84F-4DC96FA835E9}" type="pres">
      <dgm:prSet presAssocID="{A5ADFA12-CD7E-4FCD-8712-5C54285106BC}" presName="node" presStyleLbl="node1" presStyleIdx="4" presStyleCnt="5">
        <dgm:presLayoutVars>
          <dgm:bulletEnabled val="1"/>
        </dgm:presLayoutVars>
      </dgm:prSet>
      <dgm:spPr/>
      <dgm:t>
        <a:bodyPr/>
        <a:lstStyle/>
        <a:p>
          <a:endParaRPr lang="en-US"/>
        </a:p>
      </dgm:t>
    </dgm:pt>
    <dgm:pt modelId="{4CBF9E6F-3D90-4B5D-935C-F82321935FF5}" type="pres">
      <dgm:prSet presAssocID="{A5ADFA12-CD7E-4FCD-8712-5C54285106BC}" presName="invisiNode" presStyleLbl="node1" presStyleIdx="4" presStyleCnt="5"/>
      <dgm:spPr/>
    </dgm:pt>
    <dgm:pt modelId="{606DA9AF-C1E1-41CE-BDAF-0E02F5338E69}" type="pres">
      <dgm:prSet presAssocID="{A5ADFA12-CD7E-4FCD-8712-5C54285106BC}" presName="imagNode" presStyleLbl="fgImgPlace1" presStyleIdx="4" presStyleCnt="5"/>
      <dgm:spPr>
        <a:blipFill>
          <a:blip xmlns:r="http://schemas.openxmlformats.org/officeDocument/2006/relationships" r:embed="rId5" cstate="print">
            <a:extLst>
              <a:ext uri="{28A0092B-C50C-407E-A947-70E740481C1C}">
                <a14:useLocalDpi xmlns:a14="http://schemas.microsoft.com/office/drawing/2010/main" val="0"/>
              </a:ext>
            </a:extLst>
          </a:blip>
          <a:srcRect/>
          <a:stretch>
            <a:fillRect l="-31000" r="-31000"/>
          </a:stretch>
        </a:blipFill>
      </dgm:spPr>
    </dgm:pt>
  </dgm:ptLst>
  <dgm:cxnLst>
    <dgm:cxn modelId="{176CE1F1-E4D4-43A8-9965-368734A44767}" type="presOf" srcId="{AC5DE6A7-E46D-4728-A97A-D367DE0E0B54}" destId="{0F06A8CC-44E9-4339-996A-E787FCD86772}" srcOrd="0" destOrd="0" presId="urn:microsoft.com/office/officeart/2005/8/layout/pList2"/>
    <dgm:cxn modelId="{8F9F5359-D3E8-476B-80CB-804D6726D0F1}" type="presOf" srcId="{A604CF1B-B285-4806-B481-8487ADB99B0B}" destId="{5051E2D6-07B9-4503-837D-F40C894DDB79}" srcOrd="0" destOrd="0" presId="urn:microsoft.com/office/officeart/2005/8/layout/pList2"/>
    <dgm:cxn modelId="{4317546A-368A-416D-8548-33A04A0A41E8}" srcId="{A604CF1B-B285-4806-B481-8487ADB99B0B}" destId="{4FA6ACAE-DCF8-4A1A-AAD3-F1C1AFC88B5D}" srcOrd="3" destOrd="0" parTransId="{AAFB26FA-47B9-4864-AD21-0686A1BE08D4}" sibTransId="{8DEB8154-8E63-4774-BB34-9A5A9EE40136}"/>
    <dgm:cxn modelId="{A7C752FF-057A-41EC-B361-F410E002E282}" type="presOf" srcId="{264666D2-149A-4A5C-8346-C25D168B1124}" destId="{D4F84617-37AE-4B84-A073-43782353C8B8}" srcOrd="0" destOrd="0" presId="urn:microsoft.com/office/officeart/2005/8/layout/pList2"/>
    <dgm:cxn modelId="{E2DF55FD-AF45-4BDA-B30A-10E1F16452EC}" srcId="{A604CF1B-B285-4806-B481-8487ADB99B0B}" destId="{A5ADFA12-CD7E-4FCD-8712-5C54285106BC}" srcOrd="4" destOrd="0" parTransId="{709C6468-7964-402C-B137-D14E8F313B67}" sibTransId="{7C06E621-4167-403E-A8F1-6556D4180DD6}"/>
    <dgm:cxn modelId="{C8560815-DF1F-4819-956F-F9C608B9138A}" type="presOf" srcId="{4FA6ACAE-DCF8-4A1A-AAD3-F1C1AFC88B5D}" destId="{46EC45BD-8CEE-464D-91B7-B02CB98AA086}" srcOrd="0" destOrd="0" presId="urn:microsoft.com/office/officeart/2005/8/layout/pList2"/>
    <dgm:cxn modelId="{FB79DEBA-B635-4D9A-B33E-5BC94A8AAF12}" type="presOf" srcId="{FEB38086-78B9-4D64-B649-2F2B1A3401CE}" destId="{3B61B9F5-C646-4A20-A2A2-0240FD8AB380}" srcOrd="0" destOrd="0" presId="urn:microsoft.com/office/officeart/2005/8/layout/pList2"/>
    <dgm:cxn modelId="{458124C8-DCF9-48A3-99F9-DC4A38AFD83A}" type="presOf" srcId="{9BE77EC6-6F6D-43FD-BB8C-DC3DAC37FC63}" destId="{E17A8547-A422-47DD-8355-9CFF5B2AAEFF}" srcOrd="0" destOrd="0" presId="urn:microsoft.com/office/officeart/2005/8/layout/pList2"/>
    <dgm:cxn modelId="{6747D985-03D5-430B-9D52-05BB858A5E81}" type="presOf" srcId="{FE833481-7FFB-4D09-9B35-A7204C3CDB12}" destId="{4E065D8D-8821-4459-A856-E519B1A3FC2E}" srcOrd="0" destOrd="0" presId="urn:microsoft.com/office/officeart/2005/8/layout/pList2"/>
    <dgm:cxn modelId="{C02B7DDB-D113-4E32-817F-7A413827164C}" type="presOf" srcId="{BB107768-F009-4842-9E9B-B1C273D920B9}" destId="{06A88D23-09EC-4801-A3F4-2B2E34BE7089}" srcOrd="0" destOrd="0" presId="urn:microsoft.com/office/officeart/2005/8/layout/pList2"/>
    <dgm:cxn modelId="{D536366D-8478-4F78-9AC7-0F965F7E4B15}" srcId="{A604CF1B-B285-4806-B481-8487ADB99B0B}" destId="{9BE77EC6-6F6D-43FD-BB8C-DC3DAC37FC63}" srcOrd="2" destOrd="0" parTransId="{B8C79F7E-7299-4B44-A9FC-9035AB6790F0}" sibTransId="{BB107768-F009-4842-9E9B-B1C273D920B9}"/>
    <dgm:cxn modelId="{E5811FE7-A1FB-4FE6-AA2C-30199B835712}" type="presOf" srcId="{8DEB8154-8E63-4774-BB34-9A5A9EE40136}" destId="{ADEBBAB7-4836-44EE-BB83-61E432940A55}" srcOrd="0" destOrd="0" presId="urn:microsoft.com/office/officeart/2005/8/layout/pList2"/>
    <dgm:cxn modelId="{8F344A7F-7D08-4460-8616-F3CEE4BAA3FF}" srcId="{A604CF1B-B285-4806-B481-8487ADB99B0B}" destId="{FE833481-7FFB-4D09-9B35-A7204C3CDB12}" srcOrd="1" destOrd="0" parTransId="{3350FCD8-A167-408B-A916-F1AE9BCC4B81}" sibTransId="{264666D2-149A-4A5C-8346-C25D168B1124}"/>
    <dgm:cxn modelId="{EEE0ED62-730C-4BBD-88BE-FD6B93753757}" type="presOf" srcId="{A5ADFA12-CD7E-4FCD-8712-5C54285106BC}" destId="{3A596257-1B31-4509-B84F-4DC96FA835E9}" srcOrd="0" destOrd="0" presId="urn:microsoft.com/office/officeart/2005/8/layout/pList2"/>
    <dgm:cxn modelId="{7AAD72C8-AC76-41F7-973A-EC61E0CE8C20}" srcId="{A604CF1B-B285-4806-B481-8487ADB99B0B}" destId="{AC5DE6A7-E46D-4728-A97A-D367DE0E0B54}" srcOrd="0" destOrd="0" parTransId="{FCAC164B-65BD-4B3F-9681-BAA6950FFD13}" sibTransId="{FEB38086-78B9-4D64-B649-2F2B1A3401CE}"/>
    <dgm:cxn modelId="{F8758812-0306-42E3-8652-7D14658695F2}" type="presParOf" srcId="{5051E2D6-07B9-4503-837D-F40C894DDB79}" destId="{896809E9-E96F-4756-9819-6E2601DB2475}" srcOrd="0" destOrd="0" presId="urn:microsoft.com/office/officeart/2005/8/layout/pList2"/>
    <dgm:cxn modelId="{77D4A644-BC31-404F-8E9B-4AF79329A170}" type="presParOf" srcId="{5051E2D6-07B9-4503-837D-F40C894DDB79}" destId="{DA9A310E-663E-45EE-8ED5-4F44F3648799}" srcOrd="1" destOrd="0" presId="urn:microsoft.com/office/officeart/2005/8/layout/pList2"/>
    <dgm:cxn modelId="{CD7C5476-62FD-4CD1-9D27-B88BC440DA99}" type="presParOf" srcId="{DA9A310E-663E-45EE-8ED5-4F44F3648799}" destId="{264C3E2F-A514-403C-A552-D8530F548AC0}" srcOrd="0" destOrd="0" presId="urn:microsoft.com/office/officeart/2005/8/layout/pList2"/>
    <dgm:cxn modelId="{774BFC79-E8D7-461D-BC7D-07A2F60ED0F4}" type="presParOf" srcId="{264C3E2F-A514-403C-A552-D8530F548AC0}" destId="{0F06A8CC-44E9-4339-996A-E787FCD86772}" srcOrd="0" destOrd="0" presId="urn:microsoft.com/office/officeart/2005/8/layout/pList2"/>
    <dgm:cxn modelId="{86CBC8C2-DAF7-4B84-A878-2627816DB7FD}" type="presParOf" srcId="{264C3E2F-A514-403C-A552-D8530F548AC0}" destId="{2AF33326-6E54-46CA-9EC3-0F983414A9F6}" srcOrd="1" destOrd="0" presId="urn:microsoft.com/office/officeart/2005/8/layout/pList2"/>
    <dgm:cxn modelId="{C2B3CCED-B5EE-481B-9D7F-47A9886FC701}" type="presParOf" srcId="{264C3E2F-A514-403C-A552-D8530F548AC0}" destId="{968B97C2-0B1F-4E87-B859-F9B5B0DDC6E0}" srcOrd="2" destOrd="0" presId="urn:microsoft.com/office/officeart/2005/8/layout/pList2"/>
    <dgm:cxn modelId="{71CD9F32-9166-4C59-8DD0-E8C48437E896}" type="presParOf" srcId="{DA9A310E-663E-45EE-8ED5-4F44F3648799}" destId="{3B61B9F5-C646-4A20-A2A2-0240FD8AB380}" srcOrd="1" destOrd="0" presId="urn:microsoft.com/office/officeart/2005/8/layout/pList2"/>
    <dgm:cxn modelId="{0D57ED2E-1D96-4AB4-87C9-125E72F3DBBD}" type="presParOf" srcId="{DA9A310E-663E-45EE-8ED5-4F44F3648799}" destId="{47359A47-929D-4272-9F33-093B305243D6}" srcOrd="2" destOrd="0" presId="urn:microsoft.com/office/officeart/2005/8/layout/pList2"/>
    <dgm:cxn modelId="{C662A4A9-81FE-4363-8541-A2D01009D9A7}" type="presParOf" srcId="{47359A47-929D-4272-9F33-093B305243D6}" destId="{4E065D8D-8821-4459-A856-E519B1A3FC2E}" srcOrd="0" destOrd="0" presId="urn:microsoft.com/office/officeart/2005/8/layout/pList2"/>
    <dgm:cxn modelId="{5243BEDA-4C16-47D6-9EAC-68DC73681154}" type="presParOf" srcId="{47359A47-929D-4272-9F33-093B305243D6}" destId="{A3E47283-860E-4BE8-AEC7-CA26ADD86648}" srcOrd="1" destOrd="0" presId="urn:microsoft.com/office/officeart/2005/8/layout/pList2"/>
    <dgm:cxn modelId="{04CD24CA-E739-4052-8215-2E76ACEE24E6}" type="presParOf" srcId="{47359A47-929D-4272-9F33-093B305243D6}" destId="{404D3DFE-7D2D-40E9-A16C-F6F43A454FD2}" srcOrd="2" destOrd="0" presId="urn:microsoft.com/office/officeart/2005/8/layout/pList2"/>
    <dgm:cxn modelId="{DD90C598-8A58-4B6B-A457-27BDD7735C55}" type="presParOf" srcId="{DA9A310E-663E-45EE-8ED5-4F44F3648799}" destId="{D4F84617-37AE-4B84-A073-43782353C8B8}" srcOrd="3" destOrd="0" presId="urn:microsoft.com/office/officeart/2005/8/layout/pList2"/>
    <dgm:cxn modelId="{C478FCA3-775B-44A8-A84F-402BF362218D}" type="presParOf" srcId="{DA9A310E-663E-45EE-8ED5-4F44F3648799}" destId="{CE57E52D-E57E-4D33-A98B-6378B0617A09}" srcOrd="4" destOrd="0" presId="urn:microsoft.com/office/officeart/2005/8/layout/pList2"/>
    <dgm:cxn modelId="{145B884A-D87A-4C13-922D-187A083BD2D1}" type="presParOf" srcId="{CE57E52D-E57E-4D33-A98B-6378B0617A09}" destId="{E17A8547-A422-47DD-8355-9CFF5B2AAEFF}" srcOrd="0" destOrd="0" presId="urn:microsoft.com/office/officeart/2005/8/layout/pList2"/>
    <dgm:cxn modelId="{8A09A120-A94F-4230-90BF-75130656F636}" type="presParOf" srcId="{CE57E52D-E57E-4D33-A98B-6378B0617A09}" destId="{40144A5C-205B-4CE1-A872-649621245A84}" srcOrd="1" destOrd="0" presId="urn:microsoft.com/office/officeart/2005/8/layout/pList2"/>
    <dgm:cxn modelId="{960EE654-4DA2-4A64-B3BF-979B98B773BC}" type="presParOf" srcId="{CE57E52D-E57E-4D33-A98B-6378B0617A09}" destId="{DDCE86D3-3055-49B8-B20E-D97AAF8F1AFD}" srcOrd="2" destOrd="0" presId="urn:microsoft.com/office/officeart/2005/8/layout/pList2"/>
    <dgm:cxn modelId="{D017E92B-A76B-42FA-894A-18F165D78526}" type="presParOf" srcId="{DA9A310E-663E-45EE-8ED5-4F44F3648799}" destId="{06A88D23-09EC-4801-A3F4-2B2E34BE7089}" srcOrd="5" destOrd="0" presId="urn:microsoft.com/office/officeart/2005/8/layout/pList2"/>
    <dgm:cxn modelId="{BAFD2E5F-4A4D-4D0D-BD50-9C96D8892916}" type="presParOf" srcId="{DA9A310E-663E-45EE-8ED5-4F44F3648799}" destId="{FAC46C4B-FECA-4554-93CD-6CACBF37CE1B}" srcOrd="6" destOrd="0" presId="urn:microsoft.com/office/officeart/2005/8/layout/pList2"/>
    <dgm:cxn modelId="{F1628DCC-E7D8-4088-9EAA-28B8246B2D41}" type="presParOf" srcId="{FAC46C4B-FECA-4554-93CD-6CACBF37CE1B}" destId="{46EC45BD-8CEE-464D-91B7-B02CB98AA086}" srcOrd="0" destOrd="0" presId="urn:microsoft.com/office/officeart/2005/8/layout/pList2"/>
    <dgm:cxn modelId="{A55391E7-052D-4CDC-A2E4-659F88C59C9F}" type="presParOf" srcId="{FAC46C4B-FECA-4554-93CD-6CACBF37CE1B}" destId="{1FDD0DE3-D99C-4B70-823D-37F045512E82}" srcOrd="1" destOrd="0" presId="urn:microsoft.com/office/officeart/2005/8/layout/pList2"/>
    <dgm:cxn modelId="{C91387A0-D583-43D1-B93D-C09AC828FE62}" type="presParOf" srcId="{FAC46C4B-FECA-4554-93CD-6CACBF37CE1B}" destId="{ACBF5B22-D22B-4440-BD83-F22B0CF585AD}" srcOrd="2" destOrd="0" presId="urn:microsoft.com/office/officeart/2005/8/layout/pList2"/>
    <dgm:cxn modelId="{E0039B27-A48B-47CA-93F8-0C0E48D3F0C5}" type="presParOf" srcId="{DA9A310E-663E-45EE-8ED5-4F44F3648799}" destId="{ADEBBAB7-4836-44EE-BB83-61E432940A55}" srcOrd="7" destOrd="0" presId="urn:microsoft.com/office/officeart/2005/8/layout/pList2"/>
    <dgm:cxn modelId="{AD43F37F-7955-4920-99F7-CBEFAACF8B6D}" type="presParOf" srcId="{DA9A310E-663E-45EE-8ED5-4F44F3648799}" destId="{D23C9132-9FEE-4814-BB00-4F7408C8A7DB}" srcOrd="8" destOrd="0" presId="urn:microsoft.com/office/officeart/2005/8/layout/pList2"/>
    <dgm:cxn modelId="{BA7A3EFF-1BEF-4158-B305-F09FD197E576}" type="presParOf" srcId="{D23C9132-9FEE-4814-BB00-4F7408C8A7DB}" destId="{3A596257-1B31-4509-B84F-4DC96FA835E9}" srcOrd="0" destOrd="0" presId="urn:microsoft.com/office/officeart/2005/8/layout/pList2"/>
    <dgm:cxn modelId="{CEB2E73A-A72C-46AA-ABB6-E03DC9478417}" type="presParOf" srcId="{D23C9132-9FEE-4814-BB00-4F7408C8A7DB}" destId="{4CBF9E6F-3D90-4B5D-935C-F82321935FF5}" srcOrd="1" destOrd="0" presId="urn:microsoft.com/office/officeart/2005/8/layout/pList2"/>
    <dgm:cxn modelId="{7B0F7997-6DA0-4774-9FA9-A5281475DB1C}" type="presParOf" srcId="{D23C9132-9FEE-4814-BB00-4F7408C8A7DB}" destId="{606DA9AF-C1E1-41CE-BDAF-0E02F5338E69}" srcOrd="2" destOrd="0" presId="urn:microsoft.com/office/officeart/2005/8/layout/p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84999C49-1C5A-460B-A054-B0860041BF29}" type="doc">
      <dgm:prSet loTypeId="urn:microsoft.com/office/officeart/2005/8/layout/pList2" loCatId="list" qsTypeId="urn:microsoft.com/office/officeart/2005/8/quickstyle/simple1" qsCatId="simple" csTypeId="urn:microsoft.com/office/officeart/2005/8/colors/colorful4" csCatId="colorful" phldr="1"/>
      <dgm:spPr/>
      <dgm:t>
        <a:bodyPr/>
        <a:lstStyle/>
        <a:p>
          <a:endParaRPr lang="en-US"/>
        </a:p>
      </dgm:t>
    </dgm:pt>
    <dgm:pt modelId="{94B928D1-F5CB-4700-8E0A-7F4FD8D68160}">
      <dgm:prSet phldrT="[Text]"/>
      <dgm:spPr/>
      <dgm:t>
        <a:bodyPr/>
        <a:lstStyle/>
        <a:p>
          <a:r>
            <a:rPr lang="en-US" dirty="0" smtClean="0"/>
            <a:t>Being rude </a:t>
          </a:r>
          <a:endParaRPr lang="en-US" dirty="0"/>
        </a:p>
      </dgm:t>
    </dgm:pt>
    <dgm:pt modelId="{061BF16A-C233-448F-B890-0B4D8C7C016C}" type="parTrans" cxnId="{20989A3A-6757-40FC-B8F4-2EFCAAF5366C}">
      <dgm:prSet/>
      <dgm:spPr/>
      <dgm:t>
        <a:bodyPr/>
        <a:lstStyle/>
        <a:p>
          <a:endParaRPr lang="en-US"/>
        </a:p>
      </dgm:t>
    </dgm:pt>
    <dgm:pt modelId="{D4950C02-2F7B-42AC-8450-C4B61D77E586}" type="sibTrans" cxnId="{20989A3A-6757-40FC-B8F4-2EFCAAF5366C}">
      <dgm:prSet/>
      <dgm:spPr/>
      <dgm:t>
        <a:bodyPr/>
        <a:lstStyle/>
        <a:p>
          <a:endParaRPr lang="en-US"/>
        </a:p>
      </dgm:t>
    </dgm:pt>
    <dgm:pt modelId="{80F8E97A-3FA9-48B7-A547-84E1FAEE76FF}">
      <dgm:prSet phldrT="[Text]"/>
      <dgm:spPr/>
      <dgm:t>
        <a:bodyPr/>
        <a:lstStyle/>
        <a:p>
          <a:r>
            <a:rPr lang="en-US" dirty="0" smtClean="0"/>
            <a:t>Disloyalty</a:t>
          </a:r>
          <a:endParaRPr lang="en-US" dirty="0"/>
        </a:p>
      </dgm:t>
    </dgm:pt>
    <dgm:pt modelId="{E21A30D6-6D69-4B69-865E-2AF86EEEB344}" type="parTrans" cxnId="{D67A4EC7-A314-4233-85A6-3298CDB637E1}">
      <dgm:prSet/>
      <dgm:spPr/>
      <dgm:t>
        <a:bodyPr/>
        <a:lstStyle/>
        <a:p>
          <a:endParaRPr lang="en-US"/>
        </a:p>
      </dgm:t>
    </dgm:pt>
    <dgm:pt modelId="{BD68139D-3642-4853-9D85-5D91CE604480}" type="sibTrans" cxnId="{D67A4EC7-A314-4233-85A6-3298CDB637E1}">
      <dgm:prSet/>
      <dgm:spPr/>
      <dgm:t>
        <a:bodyPr/>
        <a:lstStyle/>
        <a:p>
          <a:endParaRPr lang="en-US"/>
        </a:p>
      </dgm:t>
    </dgm:pt>
    <dgm:pt modelId="{466ACA88-4F7D-43A5-A73A-B96047108344}">
      <dgm:prSet phldrT="[Text]"/>
      <dgm:spPr/>
      <dgm:t>
        <a:bodyPr/>
        <a:lstStyle/>
        <a:p>
          <a:r>
            <a:rPr lang="en-US" dirty="0" smtClean="0"/>
            <a:t>Too proud to apologize</a:t>
          </a:r>
          <a:endParaRPr lang="en-US" dirty="0"/>
        </a:p>
      </dgm:t>
    </dgm:pt>
    <dgm:pt modelId="{9443A8BD-19D4-41AF-8F15-64D68B87E854}" type="parTrans" cxnId="{42747B09-9508-4C5D-BF42-4316D97ABA03}">
      <dgm:prSet/>
      <dgm:spPr/>
      <dgm:t>
        <a:bodyPr/>
        <a:lstStyle/>
        <a:p>
          <a:endParaRPr lang="en-US"/>
        </a:p>
      </dgm:t>
    </dgm:pt>
    <dgm:pt modelId="{0AC8E820-4839-45AE-B005-305AE6ECFF80}" type="sibTrans" cxnId="{42747B09-9508-4C5D-BF42-4316D97ABA03}">
      <dgm:prSet/>
      <dgm:spPr/>
      <dgm:t>
        <a:bodyPr/>
        <a:lstStyle/>
        <a:p>
          <a:endParaRPr lang="en-US"/>
        </a:p>
      </dgm:t>
    </dgm:pt>
    <dgm:pt modelId="{3FC171CD-12E2-44F3-AE4A-FDFA44B9174E}">
      <dgm:prSet/>
      <dgm:spPr/>
      <dgm:t>
        <a:bodyPr/>
        <a:lstStyle/>
        <a:p>
          <a:r>
            <a:rPr lang="en-US" dirty="0" smtClean="0"/>
            <a:t>Breaking promises</a:t>
          </a:r>
          <a:endParaRPr lang="en-US" dirty="0" smtClean="0"/>
        </a:p>
      </dgm:t>
    </dgm:pt>
    <dgm:pt modelId="{C08F2582-3593-4045-8935-448798B48F1B}" type="parTrans" cxnId="{9BE78401-BC61-446A-A07E-76AE89764EA5}">
      <dgm:prSet/>
      <dgm:spPr/>
      <dgm:t>
        <a:bodyPr/>
        <a:lstStyle/>
        <a:p>
          <a:endParaRPr lang="en-US"/>
        </a:p>
      </dgm:t>
    </dgm:pt>
    <dgm:pt modelId="{10E0AD18-C5D7-4236-88E1-A4890786511F}" type="sibTrans" cxnId="{9BE78401-BC61-446A-A07E-76AE89764EA5}">
      <dgm:prSet/>
      <dgm:spPr/>
      <dgm:t>
        <a:bodyPr/>
        <a:lstStyle/>
        <a:p>
          <a:endParaRPr lang="en-US"/>
        </a:p>
      </dgm:t>
    </dgm:pt>
    <dgm:pt modelId="{C09FAC64-7529-46B5-826F-423FED6E4CFC}">
      <dgm:prSet/>
      <dgm:spPr/>
      <dgm:t>
        <a:bodyPr/>
        <a:lstStyle/>
        <a:p>
          <a:r>
            <a:rPr lang="en-US" dirty="0" smtClean="0"/>
            <a:t>Talking too much </a:t>
          </a:r>
          <a:endParaRPr lang="en-US" dirty="0" smtClean="0"/>
        </a:p>
      </dgm:t>
    </dgm:pt>
    <dgm:pt modelId="{0315B26A-D78C-4462-9933-ED51C8674424}" type="parTrans" cxnId="{41FD3389-3C0F-4CEC-AAA6-0DB5E7D4AEA9}">
      <dgm:prSet/>
      <dgm:spPr/>
      <dgm:t>
        <a:bodyPr/>
        <a:lstStyle/>
        <a:p>
          <a:endParaRPr lang="en-US"/>
        </a:p>
      </dgm:t>
    </dgm:pt>
    <dgm:pt modelId="{8CC659F0-0904-4325-ADA9-49FE4C45F7E3}" type="sibTrans" cxnId="{41FD3389-3C0F-4CEC-AAA6-0DB5E7D4AEA9}">
      <dgm:prSet/>
      <dgm:spPr/>
      <dgm:t>
        <a:bodyPr/>
        <a:lstStyle/>
        <a:p>
          <a:endParaRPr lang="en-US"/>
        </a:p>
      </dgm:t>
    </dgm:pt>
    <dgm:pt modelId="{85AAC2BF-E428-415F-96E6-47B5D3264A89}" type="pres">
      <dgm:prSet presAssocID="{84999C49-1C5A-460B-A054-B0860041BF29}" presName="Name0" presStyleCnt="0">
        <dgm:presLayoutVars>
          <dgm:dir/>
          <dgm:resizeHandles val="exact"/>
        </dgm:presLayoutVars>
      </dgm:prSet>
      <dgm:spPr/>
    </dgm:pt>
    <dgm:pt modelId="{4FB98ADE-5D94-4740-8353-E7C009B90FDE}" type="pres">
      <dgm:prSet presAssocID="{84999C49-1C5A-460B-A054-B0860041BF29}" presName="bkgdShp" presStyleLbl="alignAccFollowNode1" presStyleIdx="0" presStyleCnt="1"/>
      <dgm:spPr/>
    </dgm:pt>
    <dgm:pt modelId="{E47182D2-B410-4301-99BE-37370CF6A2A6}" type="pres">
      <dgm:prSet presAssocID="{84999C49-1C5A-460B-A054-B0860041BF29}" presName="linComp" presStyleCnt="0"/>
      <dgm:spPr/>
    </dgm:pt>
    <dgm:pt modelId="{F6514581-7DF1-4829-A7B6-7415972CAC3B}" type="pres">
      <dgm:prSet presAssocID="{94B928D1-F5CB-4700-8E0A-7F4FD8D68160}" presName="compNode" presStyleCnt="0"/>
      <dgm:spPr/>
    </dgm:pt>
    <dgm:pt modelId="{E9C79D06-1135-4C56-B894-7709B110858B}" type="pres">
      <dgm:prSet presAssocID="{94B928D1-F5CB-4700-8E0A-7F4FD8D68160}" presName="node" presStyleLbl="node1" presStyleIdx="0" presStyleCnt="5">
        <dgm:presLayoutVars>
          <dgm:bulletEnabled val="1"/>
        </dgm:presLayoutVars>
      </dgm:prSet>
      <dgm:spPr/>
    </dgm:pt>
    <dgm:pt modelId="{117153F9-B6CF-4B9A-9755-A40B379DA110}" type="pres">
      <dgm:prSet presAssocID="{94B928D1-F5CB-4700-8E0A-7F4FD8D68160}" presName="invisiNode" presStyleLbl="node1" presStyleIdx="0" presStyleCnt="5"/>
      <dgm:spPr/>
    </dgm:pt>
    <dgm:pt modelId="{089C10EE-676B-4CC1-A801-E596E72610F1}" type="pres">
      <dgm:prSet presAssocID="{94B928D1-F5CB-4700-8E0A-7F4FD8D68160}" presName="imagNode" presStyleLbl="fgImgPlace1" presStyleIdx="0" presStyleCnt="5"/>
      <dgm:spPr>
        <a:blipFill>
          <a:blip xmlns:r="http://schemas.openxmlformats.org/officeDocument/2006/relationships" r:embed="rId1">
            <a:extLst>
              <a:ext uri="{28A0092B-C50C-407E-A947-70E740481C1C}">
                <a14:useLocalDpi xmlns:a14="http://schemas.microsoft.com/office/drawing/2010/main" val="0"/>
              </a:ext>
            </a:extLst>
          </a:blip>
          <a:srcRect/>
          <a:stretch>
            <a:fillRect t="-1000" b="-1000"/>
          </a:stretch>
        </a:blipFill>
      </dgm:spPr>
    </dgm:pt>
    <dgm:pt modelId="{6D8AFCF8-57F9-49B1-A93D-C8B8BD38E11B}" type="pres">
      <dgm:prSet presAssocID="{D4950C02-2F7B-42AC-8450-C4B61D77E586}" presName="sibTrans" presStyleLbl="sibTrans2D1" presStyleIdx="0" presStyleCnt="0"/>
      <dgm:spPr/>
    </dgm:pt>
    <dgm:pt modelId="{AD9AD450-D52B-4B9D-B96C-0B7C98F903BF}" type="pres">
      <dgm:prSet presAssocID="{80F8E97A-3FA9-48B7-A547-84E1FAEE76FF}" presName="compNode" presStyleCnt="0"/>
      <dgm:spPr/>
    </dgm:pt>
    <dgm:pt modelId="{61612268-2357-4FE9-9074-9E8CF0FFEAEB}" type="pres">
      <dgm:prSet presAssocID="{80F8E97A-3FA9-48B7-A547-84E1FAEE76FF}" presName="node" presStyleLbl="node1" presStyleIdx="1" presStyleCnt="5">
        <dgm:presLayoutVars>
          <dgm:bulletEnabled val="1"/>
        </dgm:presLayoutVars>
      </dgm:prSet>
      <dgm:spPr/>
    </dgm:pt>
    <dgm:pt modelId="{71EBF1C8-A319-4625-BE12-49B26F9E1D1E}" type="pres">
      <dgm:prSet presAssocID="{80F8E97A-3FA9-48B7-A547-84E1FAEE76FF}" presName="invisiNode" presStyleLbl="node1" presStyleIdx="1" presStyleCnt="5"/>
      <dgm:spPr/>
    </dgm:pt>
    <dgm:pt modelId="{725EF8AE-E6E6-44AB-B24E-229F576E4DAE}" type="pres">
      <dgm:prSet presAssocID="{80F8E97A-3FA9-48B7-A547-84E1FAEE76FF}" presName="imagNode" presStyleLbl="fgImgPlace1" presStyleIdx="1" presStyleCnt="5"/>
      <dgm:spPr>
        <a:blipFill>
          <a:blip xmlns:r="http://schemas.openxmlformats.org/officeDocument/2006/relationships" r:embed="rId2">
            <a:extLst>
              <a:ext uri="{28A0092B-C50C-407E-A947-70E740481C1C}">
                <a14:useLocalDpi xmlns:a14="http://schemas.microsoft.com/office/drawing/2010/main" val="0"/>
              </a:ext>
            </a:extLst>
          </a:blip>
          <a:srcRect/>
          <a:stretch>
            <a:fillRect t="-15000" b="-15000"/>
          </a:stretch>
        </a:blipFill>
      </dgm:spPr>
    </dgm:pt>
    <dgm:pt modelId="{361926AF-7A75-4572-A2E9-85FD1049ACA8}" type="pres">
      <dgm:prSet presAssocID="{BD68139D-3642-4853-9D85-5D91CE604480}" presName="sibTrans" presStyleLbl="sibTrans2D1" presStyleIdx="0" presStyleCnt="0"/>
      <dgm:spPr/>
    </dgm:pt>
    <dgm:pt modelId="{FC5F1941-DAF6-4C6A-BC0E-1B68BA4A6AD1}" type="pres">
      <dgm:prSet presAssocID="{466ACA88-4F7D-43A5-A73A-B96047108344}" presName="compNode" presStyleCnt="0"/>
      <dgm:spPr/>
    </dgm:pt>
    <dgm:pt modelId="{AE8B6D4F-A278-4F2B-BD5F-43EF3635163C}" type="pres">
      <dgm:prSet presAssocID="{466ACA88-4F7D-43A5-A73A-B96047108344}" presName="node" presStyleLbl="node1" presStyleIdx="2" presStyleCnt="5">
        <dgm:presLayoutVars>
          <dgm:bulletEnabled val="1"/>
        </dgm:presLayoutVars>
      </dgm:prSet>
      <dgm:spPr/>
    </dgm:pt>
    <dgm:pt modelId="{B642EC0E-DF9D-444D-8DB9-800BAE7400D7}" type="pres">
      <dgm:prSet presAssocID="{466ACA88-4F7D-43A5-A73A-B96047108344}" presName="invisiNode" presStyleLbl="node1" presStyleIdx="2" presStyleCnt="5"/>
      <dgm:spPr/>
    </dgm:pt>
    <dgm:pt modelId="{A0F776D0-C560-43C7-8191-756C5D8584FC}" type="pres">
      <dgm:prSet presAssocID="{466ACA88-4F7D-43A5-A73A-B96047108344}" presName="imagNode" presStyleLbl="fgImgPlace1" presStyleIdx="2" presStyleCnt="5"/>
      <dgm:spPr>
        <a:blipFill>
          <a:blip xmlns:r="http://schemas.openxmlformats.org/officeDocument/2006/relationships" r:embed="rId3" cstate="print">
            <a:extLst>
              <a:ext uri="{28A0092B-C50C-407E-A947-70E740481C1C}">
                <a14:useLocalDpi xmlns:a14="http://schemas.microsoft.com/office/drawing/2010/main" val="0"/>
              </a:ext>
            </a:extLst>
          </a:blip>
          <a:srcRect/>
          <a:stretch>
            <a:fillRect l="-21000" r="-21000"/>
          </a:stretch>
        </a:blipFill>
      </dgm:spPr>
    </dgm:pt>
    <dgm:pt modelId="{505D61F1-3414-40C4-9A0B-935EE2E51B42}" type="pres">
      <dgm:prSet presAssocID="{0AC8E820-4839-45AE-B005-305AE6ECFF80}" presName="sibTrans" presStyleLbl="sibTrans2D1" presStyleIdx="0" presStyleCnt="0"/>
      <dgm:spPr/>
    </dgm:pt>
    <dgm:pt modelId="{A8092524-39BC-4E2B-B724-E505C4E8F77B}" type="pres">
      <dgm:prSet presAssocID="{3FC171CD-12E2-44F3-AE4A-FDFA44B9174E}" presName="compNode" presStyleCnt="0"/>
      <dgm:spPr/>
    </dgm:pt>
    <dgm:pt modelId="{9853DB65-0B33-4718-A7DC-1D589C188D43}" type="pres">
      <dgm:prSet presAssocID="{3FC171CD-12E2-44F3-AE4A-FDFA44B9174E}" presName="node" presStyleLbl="node1" presStyleIdx="3" presStyleCnt="5">
        <dgm:presLayoutVars>
          <dgm:bulletEnabled val="1"/>
        </dgm:presLayoutVars>
      </dgm:prSet>
      <dgm:spPr/>
    </dgm:pt>
    <dgm:pt modelId="{C5622A82-BB08-49B4-8DE0-3D717DF8912F}" type="pres">
      <dgm:prSet presAssocID="{3FC171CD-12E2-44F3-AE4A-FDFA44B9174E}" presName="invisiNode" presStyleLbl="node1" presStyleIdx="3" presStyleCnt="5"/>
      <dgm:spPr/>
    </dgm:pt>
    <dgm:pt modelId="{EE33F151-72E4-4C26-B516-9F22E1B84E97}" type="pres">
      <dgm:prSet presAssocID="{3FC171CD-12E2-44F3-AE4A-FDFA44B9174E}" presName="imagNode" presStyleLbl="fgImgPlace1" presStyleIdx="3" presStyleCnt="5"/>
      <dgm:spPr>
        <a:blipFill>
          <a:blip xmlns:r="http://schemas.openxmlformats.org/officeDocument/2006/relationships" r:embed="rId4" cstate="print">
            <a:extLst>
              <a:ext uri="{28A0092B-C50C-407E-A947-70E740481C1C}">
                <a14:useLocalDpi xmlns:a14="http://schemas.microsoft.com/office/drawing/2010/main" val="0"/>
              </a:ext>
            </a:extLst>
          </a:blip>
          <a:srcRect/>
          <a:stretch>
            <a:fillRect l="-24000" r="-24000"/>
          </a:stretch>
        </a:blipFill>
      </dgm:spPr>
    </dgm:pt>
    <dgm:pt modelId="{282643A3-27BD-4060-A51D-CD0FC61FC57B}" type="pres">
      <dgm:prSet presAssocID="{10E0AD18-C5D7-4236-88E1-A4890786511F}" presName="sibTrans" presStyleLbl="sibTrans2D1" presStyleIdx="0" presStyleCnt="0"/>
      <dgm:spPr/>
    </dgm:pt>
    <dgm:pt modelId="{BF5C34D3-D97A-4A69-92DB-8CC00CE491BF}" type="pres">
      <dgm:prSet presAssocID="{C09FAC64-7529-46B5-826F-423FED6E4CFC}" presName="compNode" presStyleCnt="0"/>
      <dgm:spPr/>
    </dgm:pt>
    <dgm:pt modelId="{4CABFD32-E04B-444C-B96E-0C72AEF88F46}" type="pres">
      <dgm:prSet presAssocID="{C09FAC64-7529-46B5-826F-423FED6E4CFC}" presName="node" presStyleLbl="node1" presStyleIdx="4" presStyleCnt="5">
        <dgm:presLayoutVars>
          <dgm:bulletEnabled val="1"/>
        </dgm:presLayoutVars>
      </dgm:prSet>
      <dgm:spPr/>
    </dgm:pt>
    <dgm:pt modelId="{A84CA908-2C57-4EE6-A3E7-F5DF9D1B2A65}" type="pres">
      <dgm:prSet presAssocID="{C09FAC64-7529-46B5-826F-423FED6E4CFC}" presName="invisiNode" presStyleLbl="node1" presStyleIdx="4" presStyleCnt="5"/>
      <dgm:spPr/>
    </dgm:pt>
    <dgm:pt modelId="{F16BF588-9555-4E72-A6B9-F4DEDF3ED8F6}" type="pres">
      <dgm:prSet presAssocID="{C09FAC64-7529-46B5-826F-423FED6E4CFC}" presName="imagNode" presStyleLbl="fgImgPlace1" presStyleIdx="4" presStyleCnt="5"/>
      <dgm:spPr>
        <a:blipFill>
          <a:blip xmlns:r="http://schemas.openxmlformats.org/officeDocument/2006/relationships" r:embed="rId5">
            <a:extLst>
              <a:ext uri="{28A0092B-C50C-407E-A947-70E740481C1C}">
                <a14:useLocalDpi xmlns:a14="http://schemas.microsoft.com/office/drawing/2010/main" val="0"/>
              </a:ext>
            </a:extLst>
          </a:blip>
          <a:srcRect/>
          <a:stretch>
            <a:fillRect l="-34000" r="-34000"/>
          </a:stretch>
        </a:blipFill>
      </dgm:spPr>
    </dgm:pt>
  </dgm:ptLst>
  <dgm:cxnLst>
    <dgm:cxn modelId="{D1C51E10-51EB-4ADC-807F-DF9C6A7B4C31}" type="presOf" srcId="{C09FAC64-7529-46B5-826F-423FED6E4CFC}" destId="{4CABFD32-E04B-444C-B96E-0C72AEF88F46}" srcOrd="0" destOrd="0" presId="urn:microsoft.com/office/officeart/2005/8/layout/pList2"/>
    <dgm:cxn modelId="{865006AA-CBC5-4EAD-9649-99A985C75B95}" type="presOf" srcId="{94B928D1-F5CB-4700-8E0A-7F4FD8D68160}" destId="{E9C79D06-1135-4C56-B894-7709B110858B}" srcOrd="0" destOrd="0" presId="urn:microsoft.com/office/officeart/2005/8/layout/pList2"/>
    <dgm:cxn modelId="{41FD3389-3C0F-4CEC-AAA6-0DB5E7D4AEA9}" srcId="{84999C49-1C5A-460B-A054-B0860041BF29}" destId="{C09FAC64-7529-46B5-826F-423FED6E4CFC}" srcOrd="4" destOrd="0" parTransId="{0315B26A-D78C-4462-9933-ED51C8674424}" sibTransId="{8CC659F0-0904-4325-ADA9-49FE4C45F7E3}"/>
    <dgm:cxn modelId="{985BE048-9AEB-4F72-945F-D4F8980F51CB}" type="presOf" srcId="{466ACA88-4F7D-43A5-A73A-B96047108344}" destId="{AE8B6D4F-A278-4F2B-BD5F-43EF3635163C}" srcOrd="0" destOrd="0" presId="urn:microsoft.com/office/officeart/2005/8/layout/pList2"/>
    <dgm:cxn modelId="{20989A3A-6757-40FC-B8F4-2EFCAAF5366C}" srcId="{84999C49-1C5A-460B-A054-B0860041BF29}" destId="{94B928D1-F5CB-4700-8E0A-7F4FD8D68160}" srcOrd="0" destOrd="0" parTransId="{061BF16A-C233-448F-B890-0B4D8C7C016C}" sibTransId="{D4950C02-2F7B-42AC-8450-C4B61D77E586}"/>
    <dgm:cxn modelId="{5D5D33DF-A735-43D4-87DD-E3AFC88D1704}" type="presOf" srcId="{80F8E97A-3FA9-48B7-A547-84E1FAEE76FF}" destId="{61612268-2357-4FE9-9074-9E8CF0FFEAEB}" srcOrd="0" destOrd="0" presId="urn:microsoft.com/office/officeart/2005/8/layout/pList2"/>
    <dgm:cxn modelId="{5D124969-B4EC-45A2-A1A6-2F0B14BCD86B}" type="presOf" srcId="{3FC171CD-12E2-44F3-AE4A-FDFA44B9174E}" destId="{9853DB65-0B33-4718-A7DC-1D589C188D43}" srcOrd="0" destOrd="0" presId="urn:microsoft.com/office/officeart/2005/8/layout/pList2"/>
    <dgm:cxn modelId="{42747B09-9508-4C5D-BF42-4316D97ABA03}" srcId="{84999C49-1C5A-460B-A054-B0860041BF29}" destId="{466ACA88-4F7D-43A5-A73A-B96047108344}" srcOrd="2" destOrd="0" parTransId="{9443A8BD-19D4-41AF-8F15-64D68B87E854}" sibTransId="{0AC8E820-4839-45AE-B005-305AE6ECFF80}"/>
    <dgm:cxn modelId="{D67A4EC7-A314-4233-85A6-3298CDB637E1}" srcId="{84999C49-1C5A-460B-A054-B0860041BF29}" destId="{80F8E97A-3FA9-48B7-A547-84E1FAEE76FF}" srcOrd="1" destOrd="0" parTransId="{E21A30D6-6D69-4B69-865E-2AF86EEEB344}" sibTransId="{BD68139D-3642-4853-9D85-5D91CE604480}"/>
    <dgm:cxn modelId="{D9019A7F-8C2D-4B9B-A459-694230F21A8F}" type="presOf" srcId="{84999C49-1C5A-460B-A054-B0860041BF29}" destId="{85AAC2BF-E428-415F-96E6-47B5D3264A89}" srcOrd="0" destOrd="0" presId="urn:microsoft.com/office/officeart/2005/8/layout/pList2"/>
    <dgm:cxn modelId="{C4BE4EA8-4907-4501-8229-3FAD8B01B926}" type="presOf" srcId="{0AC8E820-4839-45AE-B005-305AE6ECFF80}" destId="{505D61F1-3414-40C4-9A0B-935EE2E51B42}" srcOrd="0" destOrd="0" presId="urn:microsoft.com/office/officeart/2005/8/layout/pList2"/>
    <dgm:cxn modelId="{9BE78401-BC61-446A-A07E-76AE89764EA5}" srcId="{84999C49-1C5A-460B-A054-B0860041BF29}" destId="{3FC171CD-12E2-44F3-AE4A-FDFA44B9174E}" srcOrd="3" destOrd="0" parTransId="{C08F2582-3593-4045-8935-448798B48F1B}" sibTransId="{10E0AD18-C5D7-4236-88E1-A4890786511F}"/>
    <dgm:cxn modelId="{7D2E3E0D-E43A-4B62-A9E0-358F6D916C94}" type="presOf" srcId="{10E0AD18-C5D7-4236-88E1-A4890786511F}" destId="{282643A3-27BD-4060-A51D-CD0FC61FC57B}" srcOrd="0" destOrd="0" presId="urn:microsoft.com/office/officeart/2005/8/layout/pList2"/>
    <dgm:cxn modelId="{BA3F5F10-A94A-45CF-96F4-D3ED9914693F}" type="presOf" srcId="{BD68139D-3642-4853-9D85-5D91CE604480}" destId="{361926AF-7A75-4572-A2E9-85FD1049ACA8}" srcOrd="0" destOrd="0" presId="urn:microsoft.com/office/officeart/2005/8/layout/pList2"/>
    <dgm:cxn modelId="{126BFFA9-4A09-454B-9486-267014C466CB}" type="presOf" srcId="{D4950C02-2F7B-42AC-8450-C4B61D77E586}" destId="{6D8AFCF8-57F9-49B1-A93D-C8B8BD38E11B}" srcOrd="0" destOrd="0" presId="urn:microsoft.com/office/officeart/2005/8/layout/pList2"/>
    <dgm:cxn modelId="{1D0F6A6D-343D-4AB1-AC33-7E2FD193EC6A}" type="presParOf" srcId="{85AAC2BF-E428-415F-96E6-47B5D3264A89}" destId="{4FB98ADE-5D94-4740-8353-E7C009B90FDE}" srcOrd="0" destOrd="0" presId="urn:microsoft.com/office/officeart/2005/8/layout/pList2"/>
    <dgm:cxn modelId="{AAD95736-9BDD-4384-A9AB-5EEEBD73974B}" type="presParOf" srcId="{85AAC2BF-E428-415F-96E6-47B5D3264A89}" destId="{E47182D2-B410-4301-99BE-37370CF6A2A6}" srcOrd="1" destOrd="0" presId="urn:microsoft.com/office/officeart/2005/8/layout/pList2"/>
    <dgm:cxn modelId="{6463A5BD-C65D-46A1-85F5-F0783D9CFC63}" type="presParOf" srcId="{E47182D2-B410-4301-99BE-37370CF6A2A6}" destId="{F6514581-7DF1-4829-A7B6-7415972CAC3B}" srcOrd="0" destOrd="0" presId="urn:microsoft.com/office/officeart/2005/8/layout/pList2"/>
    <dgm:cxn modelId="{0777F97B-F964-4320-8A70-BBA3B4B4CDA2}" type="presParOf" srcId="{F6514581-7DF1-4829-A7B6-7415972CAC3B}" destId="{E9C79D06-1135-4C56-B894-7709B110858B}" srcOrd="0" destOrd="0" presId="urn:microsoft.com/office/officeart/2005/8/layout/pList2"/>
    <dgm:cxn modelId="{4F09DD1A-5819-424E-8DC6-A047A600D8AF}" type="presParOf" srcId="{F6514581-7DF1-4829-A7B6-7415972CAC3B}" destId="{117153F9-B6CF-4B9A-9755-A40B379DA110}" srcOrd="1" destOrd="0" presId="urn:microsoft.com/office/officeart/2005/8/layout/pList2"/>
    <dgm:cxn modelId="{54622836-863F-4339-A690-D627A08D54C7}" type="presParOf" srcId="{F6514581-7DF1-4829-A7B6-7415972CAC3B}" destId="{089C10EE-676B-4CC1-A801-E596E72610F1}" srcOrd="2" destOrd="0" presId="urn:microsoft.com/office/officeart/2005/8/layout/pList2"/>
    <dgm:cxn modelId="{252D2021-791D-4913-B54D-539E62D88599}" type="presParOf" srcId="{E47182D2-B410-4301-99BE-37370CF6A2A6}" destId="{6D8AFCF8-57F9-49B1-A93D-C8B8BD38E11B}" srcOrd="1" destOrd="0" presId="urn:microsoft.com/office/officeart/2005/8/layout/pList2"/>
    <dgm:cxn modelId="{070D8BDF-713F-45A4-A90D-9E01EC24372F}" type="presParOf" srcId="{E47182D2-B410-4301-99BE-37370CF6A2A6}" destId="{AD9AD450-D52B-4B9D-B96C-0B7C98F903BF}" srcOrd="2" destOrd="0" presId="urn:microsoft.com/office/officeart/2005/8/layout/pList2"/>
    <dgm:cxn modelId="{E681A8C8-B586-4708-9AF3-43943FA2206E}" type="presParOf" srcId="{AD9AD450-D52B-4B9D-B96C-0B7C98F903BF}" destId="{61612268-2357-4FE9-9074-9E8CF0FFEAEB}" srcOrd="0" destOrd="0" presId="urn:microsoft.com/office/officeart/2005/8/layout/pList2"/>
    <dgm:cxn modelId="{913CA054-AFBC-4AB3-8371-3A9A98FCDEF5}" type="presParOf" srcId="{AD9AD450-D52B-4B9D-B96C-0B7C98F903BF}" destId="{71EBF1C8-A319-4625-BE12-49B26F9E1D1E}" srcOrd="1" destOrd="0" presId="urn:microsoft.com/office/officeart/2005/8/layout/pList2"/>
    <dgm:cxn modelId="{B0E0E606-E5FC-4AEA-B0C3-347A11991A9D}" type="presParOf" srcId="{AD9AD450-D52B-4B9D-B96C-0B7C98F903BF}" destId="{725EF8AE-E6E6-44AB-B24E-229F576E4DAE}" srcOrd="2" destOrd="0" presId="urn:microsoft.com/office/officeart/2005/8/layout/pList2"/>
    <dgm:cxn modelId="{0FE2A6D9-143B-4179-85FF-30CFD11990D8}" type="presParOf" srcId="{E47182D2-B410-4301-99BE-37370CF6A2A6}" destId="{361926AF-7A75-4572-A2E9-85FD1049ACA8}" srcOrd="3" destOrd="0" presId="urn:microsoft.com/office/officeart/2005/8/layout/pList2"/>
    <dgm:cxn modelId="{11354AC8-9774-416A-8985-ADCA661044D6}" type="presParOf" srcId="{E47182D2-B410-4301-99BE-37370CF6A2A6}" destId="{FC5F1941-DAF6-4C6A-BC0E-1B68BA4A6AD1}" srcOrd="4" destOrd="0" presId="urn:microsoft.com/office/officeart/2005/8/layout/pList2"/>
    <dgm:cxn modelId="{5CF4B331-4ADB-4897-8875-69DA8DEDCEA0}" type="presParOf" srcId="{FC5F1941-DAF6-4C6A-BC0E-1B68BA4A6AD1}" destId="{AE8B6D4F-A278-4F2B-BD5F-43EF3635163C}" srcOrd="0" destOrd="0" presId="urn:microsoft.com/office/officeart/2005/8/layout/pList2"/>
    <dgm:cxn modelId="{AD8D2421-88E4-47BF-8E4C-BE38EA7084CA}" type="presParOf" srcId="{FC5F1941-DAF6-4C6A-BC0E-1B68BA4A6AD1}" destId="{B642EC0E-DF9D-444D-8DB9-800BAE7400D7}" srcOrd="1" destOrd="0" presId="urn:microsoft.com/office/officeart/2005/8/layout/pList2"/>
    <dgm:cxn modelId="{78934182-242A-476B-B2E7-F77CF49C2386}" type="presParOf" srcId="{FC5F1941-DAF6-4C6A-BC0E-1B68BA4A6AD1}" destId="{A0F776D0-C560-43C7-8191-756C5D8584FC}" srcOrd="2" destOrd="0" presId="urn:microsoft.com/office/officeart/2005/8/layout/pList2"/>
    <dgm:cxn modelId="{C083C08E-A3F1-43F8-8C82-1DBD0B5D475C}" type="presParOf" srcId="{E47182D2-B410-4301-99BE-37370CF6A2A6}" destId="{505D61F1-3414-40C4-9A0B-935EE2E51B42}" srcOrd="5" destOrd="0" presId="urn:microsoft.com/office/officeart/2005/8/layout/pList2"/>
    <dgm:cxn modelId="{7332BF9F-73E3-4168-8873-805AE82EB6F8}" type="presParOf" srcId="{E47182D2-B410-4301-99BE-37370CF6A2A6}" destId="{A8092524-39BC-4E2B-B724-E505C4E8F77B}" srcOrd="6" destOrd="0" presId="urn:microsoft.com/office/officeart/2005/8/layout/pList2"/>
    <dgm:cxn modelId="{D90C6445-DE1A-4B9C-A6AD-E60CA1D7D99F}" type="presParOf" srcId="{A8092524-39BC-4E2B-B724-E505C4E8F77B}" destId="{9853DB65-0B33-4718-A7DC-1D589C188D43}" srcOrd="0" destOrd="0" presId="urn:microsoft.com/office/officeart/2005/8/layout/pList2"/>
    <dgm:cxn modelId="{FCE3425D-2C56-4BB6-AF72-86C93BA04D9F}" type="presParOf" srcId="{A8092524-39BC-4E2B-B724-E505C4E8F77B}" destId="{C5622A82-BB08-49B4-8DE0-3D717DF8912F}" srcOrd="1" destOrd="0" presId="urn:microsoft.com/office/officeart/2005/8/layout/pList2"/>
    <dgm:cxn modelId="{8928E951-EB94-48EA-8E5D-93838D0350EA}" type="presParOf" srcId="{A8092524-39BC-4E2B-B724-E505C4E8F77B}" destId="{EE33F151-72E4-4C26-B516-9F22E1B84E97}" srcOrd="2" destOrd="0" presId="urn:microsoft.com/office/officeart/2005/8/layout/pList2"/>
    <dgm:cxn modelId="{7605B350-89BD-4386-A253-BDE6D13C989F}" type="presParOf" srcId="{E47182D2-B410-4301-99BE-37370CF6A2A6}" destId="{282643A3-27BD-4060-A51D-CD0FC61FC57B}" srcOrd="7" destOrd="0" presId="urn:microsoft.com/office/officeart/2005/8/layout/pList2"/>
    <dgm:cxn modelId="{8200268B-B05D-46C0-9DB2-2EABAD1DAC8E}" type="presParOf" srcId="{E47182D2-B410-4301-99BE-37370CF6A2A6}" destId="{BF5C34D3-D97A-4A69-92DB-8CC00CE491BF}" srcOrd="8" destOrd="0" presId="urn:microsoft.com/office/officeart/2005/8/layout/pList2"/>
    <dgm:cxn modelId="{8EFBE95B-7620-4EC1-ABEE-CB6FDF0553A7}" type="presParOf" srcId="{BF5C34D3-D97A-4A69-92DB-8CC00CE491BF}" destId="{4CABFD32-E04B-444C-B96E-0C72AEF88F46}" srcOrd="0" destOrd="0" presId="urn:microsoft.com/office/officeart/2005/8/layout/pList2"/>
    <dgm:cxn modelId="{3E8AF038-87F8-4960-AD81-CB810CAC0607}" type="presParOf" srcId="{BF5C34D3-D97A-4A69-92DB-8CC00CE491BF}" destId="{A84CA908-2C57-4EE6-A3E7-F5DF9D1B2A65}" srcOrd="1" destOrd="0" presId="urn:microsoft.com/office/officeart/2005/8/layout/pList2"/>
    <dgm:cxn modelId="{CDDC2CBC-C26B-4B85-915C-D07B90BF8361}" type="presParOf" srcId="{BF5C34D3-D97A-4A69-92DB-8CC00CE491BF}" destId="{F16BF588-9555-4E72-A6B9-F4DEDF3ED8F6}" srcOrd="2" destOrd="0" presId="urn:microsoft.com/office/officeart/2005/8/layout/p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20DF777A-62EF-433D-8745-B2E9179EF7E1}" type="doc">
      <dgm:prSet loTypeId="urn:microsoft.com/office/officeart/2005/8/layout/chevron2" loCatId="list" qsTypeId="urn:microsoft.com/office/officeart/2005/8/quickstyle/simple1" qsCatId="simple" csTypeId="urn:microsoft.com/office/officeart/2005/8/colors/colorful1" csCatId="colorful" phldr="1"/>
      <dgm:spPr/>
      <dgm:t>
        <a:bodyPr/>
        <a:lstStyle/>
        <a:p>
          <a:endParaRPr lang="en-US"/>
        </a:p>
      </dgm:t>
    </dgm:pt>
    <dgm:pt modelId="{0C5821B2-127A-4022-A0D8-A0C4CA2A1065}">
      <dgm:prSet phldrT="[Text]" phldr="1"/>
      <dgm:spPr/>
      <dgm:t>
        <a:bodyPr/>
        <a:lstStyle/>
        <a:p>
          <a:endParaRPr lang="en-US"/>
        </a:p>
      </dgm:t>
    </dgm:pt>
    <dgm:pt modelId="{2EBE1278-703F-4E7F-92E7-8A52CD7B48F3}" type="parTrans" cxnId="{A153EAD3-761C-4B91-893F-2E8E94E79374}">
      <dgm:prSet/>
      <dgm:spPr/>
      <dgm:t>
        <a:bodyPr/>
        <a:lstStyle/>
        <a:p>
          <a:endParaRPr lang="en-US"/>
        </a:p>
      </dgm:t>
    </dgm:pt>
    <dgm:pt modelId="{CCB5ECDC-1673-4419-878D-478FB609D463}" type="sibTrans" cxnId="{A153EAD3-761C-4B91-893F-2E8E94E79374}">
      <dgm:prSet/>
      <dgm:spPr/>
      <dgm:t>
        <a:bodyPr/>
        <a:lstStyle/>
        <a:p>
          <a:endParaRPr lang="en-US"/>
        </a:p>
      </dgm:t>
    </dgm:pt>
    <dgm:pt modelId="{1D4534B6-F666-4CF5-B7AE-75BAFBF2E816}">
      <dgm:prSet phldrT="[Text]"/>
      <dgm:spPr/>
      <dgm:t>
        <a:bodyPr/>
        <a:lstStyle/>
        <a:p>
          <a:r>
            <a:rPr lang="en-US" dirty="0" smtClean="0"/>
            <a:t>Have you been told that you are too loud or just won’t shut up?</a:t>
          </a:r>
          <a:endParaRPr lang="en-US" dirty="0"/>
        </a:p>
      </dgm:t>
    </dgm:pt>
    <dgm:pt modelId="{89909910-458D-4735-91B4-6759C3FC07E4}" type="parTrans" cxnId="{FFA8A84D-7B93-4080-A89D-B3A5B49221E3}">
      <dgm:prSet/>
      <dgm:spPr/>
      <dgm:t>
        <a:bodyPr/>
        <a:lstStyle/>
        <a:p>
          <a:endParaRPr lang="en-US"/>
        </a:p>
      </dgm:t>
    </dgm:pt>
    <dgm:pt modelId="{AA293FB6-31C7-4FC6-9013-F93C26886691}" type="sibTrans" cxnId="{FFA8A84D-7B93-4080-A89D-B3A5B49221E3}">
      <dgm:prSet/>
      <dgm:spPr/>
      <dgm:t>
        <a:bodyPr/>
        <a:lstStyle/>
        <a:p>
          <a:endParaRPr lang="en-US"/>
        </a:p>
      </dgm:t>
    </dgm:pt>
    <dgm:pt modelId="{9AE12B06-8921-46FC-9C03-D8E61B71A337}">
      <dgm:prSet phldrT="[Text]" phldr="1"/>
      <dgm:spPr/>
      <dgm:t>
        <a:bodyPr/>
        <a:lstStyle/>
        <a:p>
          <a:endParaRPr lang="en-US"/>
        </a:p>
      </dgm:t>
    </dgm:pt>
    <dgm:pt modelId="{91FC67A9-F524-4EEF-8F55-05344BCC8264}" type="parTrans" cxnId="{2C719FFA-7713-4469-A3F0-A1224E3C4B98}">
      <dgm:prSet/>
      <dgm:spPr/>
      <dgm:t>
        <a:bodyPr/>
        <a:lstStyle/>
        <a:p>
          <a:endParaRPr lang="en-US"/>
        </a:p>
      </dgm:t>
    </dgm:pt>
    <dgm:pt modelId="{5C567349-ECA2-4DA9-8319-7878338F4412}" type="sibTrans" cxnId="{2C719FFA-7713-4469-A3F0-A1224E3C4B98}">
      <dgm:prSet/>
      <dgm:spPr/>
      <dgm:t>
        <a:bodyPr/>
        <a:lstStyle/>
        <a:p>
          <a:endParaRPr lang="en-US"/>
        </a:p>
      </dgm:t>
    </dgm:pt>
    <dgm:pt modelId="{0DD2A26E-B9BF-4256-92DA-EFBD1DC9B4BD}">
      <dgm:prSet phldrT="[Text]"/>
      <dgm:spPr/>
      <dgm:t>
        <a:bodyPr/>
        <a:lstStyle/>
        <a:p>
          <a:r>
            <a:rPr lang="en-US" dirty="0" smtClean="0"/>
            <a:t>Do you ask your friends about their lives or is it always about you?</a:t>
          </a:r>
          <a:endParaRPr lang="en-US" dirty="0"/>
        </a:p>
      </dgm:t>
    </dgm:pt>
    <dgm:pt modelId="{0246326E-B3D8-4232-8005-0CF906101D92}" type="parTrans" cxnId="{31CC14D5-587D-4751-9D3B-BE73ABFEDC5E}">
      <dgm:prSet/>
      <dgm:spPr/>
      <dgm:t>
        <a:bodyPr/>
        <a:lstStyle/>
        <a:p>
          <a:endParaRPr lang="en-US"/>
        </a:p>
      </dgm:t>
    </dgm:pt>
    <dgm:pt modelId="{1AE37BFE-5C12-4A1D-BB3E-E3EB9CF42CCF}" type="sibTrans" cxnId="{31CC14D5-587D-4751-9D3B-BE73ABFEDC5E}">
      <dgm:prSet/>
      <dgm:spPr/>
      <dgm:t>
        <a:bodyPr/>
        <a:lstStyle/>
        <a:p>
          <a:endParaRPr lang="en-US"/>
        </a:p>
      </dgm:t>
    </dgm:pt>
    <dgm:pt modelId="{71A779E6-07D6-4D2D-A5D2-466F158D42D8}">
      <dgm:prSet phldrT="[Text]" phldr="1"/>
      <dgm:spPr/>
      <dgm:t>
        <a:bodyPr/>
        <a:lstStyle/>
        <a:p>
          <a:endParaRPr lang="en-US"/>
        </a:p>
      </dgm:t>
    </dgm:pt>
    <dgm:pt modelId="{C6B6572D-BC78-4649-A409-8C84FCB8B4FD}" type="parTrans" cxnId="{B185F2E2-3B13-49FE-94AF-854278342220}">
      <dgm:prSet/>
      <dgm:spPr/>
      <dgm:t>
        <a:bodyPr/>
        <a:lstStyle/>
        <a:p>
          <a:endParaRPr lang="en-US"/>
        </a:p>
      </dgm:t>
    </dgm:pt>
    <dgm:pt modelId="{DE4D8CB6-A5E0-42F6-B47F-8401FC65F7CA}" type="sibTrans" cxnId="{B185F2E2-3B13-49FE-94AF-854278342220}">
      <dgm:prSet/>
      <dgm:spPr/>
      <dgm:t>
        <a:bodyPr/>
        <a:lstStyle/>
        <a:p>
          <a:endParaRPr lang="en-US"/>
        </a:p>
      </dgm:t>
    </dgm:pt>
    <dgm:pt modelId="{C9D1BE5A-BE6D-45E4-88E3-FB8478EFC019}">
      <dgm:prSet phldrT="[Text]"/>
      <dgm:spPr/>
      <dgm:t>
        <a:bodyPr/>
        <a:lstStyle/>
        <a:p>
          <a:r>
            <a:rPr lang="en-US" dirty="0" smtClean="0"/>
            <a:t>Could you practice better hygiene , bathe more often and brush your teeth more frequently?</a:t>
          </a:r>
          <a:endParaRPr lang="en-US" dirty="0"/>
        </a:p>
      </dgm:t>
    </dgm:pt>
    <dgm:pt modelId="{CEF05D3F-358D-474F-B19B-8D98278A4870}" type="parTrans" cxnId="{4F05F9C8-937B-41E6-BFBE-8255C90A5396}">
      <dgm:prSet/>
      <dgm:spPr/>
      <dgm:t>
        <a:bodyPr/>
        <a:lstStyle/>
        <a:p>
          <a:endParaRPr lang="en-US"/>
        </a:p>
      </dgm:t>
    </dgm:pt>
    <dgm:pt modelId="{64F86EB6-49B7-43EE-8DEA-48077766CC57}" type="sibTrans" cxnId="{4F05F9C8-937B-41E6-BFBE-8255C90A5396}">
      <dgm:prSet/>
      <dgm:spPr/>
      <dgm:t>
        <a:bodyPr/>
        <a:lstStyle/>
        <a:p>
          <a:endParaRPr lang="en-US"/>
        </a:p>
      </dgm:t>
    </dgm:pt>
    <dgm:pt modelId="{6EB60905-927E-4C9D-868E-4EAF9B0B5BF9}">
      <dgm:prSet/>
      <dgm:spPr/>
      <dgm:t>
        <a:bodyPr/>
        <a:lstStyle/>
        <a:p>
          <a:endParaRPr lang="en-US"/>
        </a:p>
      </dgm:t>
    </dgm:pt>
    <dgm:pt modelId="{06A073AA-C3A8-4756-BFF9-F2494E14673F}" type="parTrans" cxnId="{26A77EF2-4866-45F9-B3B1-A6059C9967AE}">
      <dgm:prSet/>
      <dgm:spPr/>
      <dgm:t>
        <a:bodyPr/>
        <a:lstStyle/>
        <a:p>
          <a:endParaRPr lang="en-US"/>
        </a:p>
      </dgm:t>
    </dgm:pt>
    <dgm:pt modelId="{3BC4BBBF-2EF4-4FDB-8A91-C9D51516EB84}" type="sibTrans" cxnId="{26A77EF2-4866-45F9-B3B1-A6059C9967AE}">
      <dgm:prSet/>
      <dgm:spPr/>
      <dgm:t>
        <a:bodyPr/>
        <a:lstStyle/>
        <a:p>
          <a:endParaRPr lang="en-US"/>
        </a:p>
      </dgm:t>
    </dgm:pt>
    <dgm:pt modelId="{17FCCECB-3A1D-426C-AE2A-58264FE05337}">
      <dgm:prSet/>
      <dgm:spPr/>
      <dgm:t>
        <a:bodyPr/>
        <a:lstStyle/>
        <a:p>
          <a:endParaRPr lang="en-US"/>
        </a:p>
      </dgm:t>
    </dgm:pt>
    <dgm:pt modelId="{28B09BC7-081B-467A-965E-18184BBC10AC}" type="parTrans" cxnId="{0AC4CF2A-F21D-43D0-9EDF-F8B6A5071111}">
      <dgm:prSet/>
      <dgm:spPr/>
      <dgm:t>
        <a:bodyPr/>
        <a:lstStyle/>
        <a:p>
          <a:endParaRPr lang="en-US"/>
        </a:p>
      </dgm:t>
    </dgm:pt>
    <dgm:pt modelId="{2A08FCA4-3179-4AFA-B6CA-2648256DCBD0}" type="sibTrans" cxnId="{0AC4CF2A-F21D-43D0-9EDF-F8B6A5071111}">
      <dgm:prSet/>
      <dgm:spPr/>
      <dgm:t>
        <a:bodyPr/>
        <a:lstStyle/>
        <a:p>
          <a:endParaRPr lang="en-US"/>
        </a:p>
      </dgm:t>
    </dgm:pt>
    <dgm:pt modelId="{FBAE8A5E-DE9F-4B05-8C30-F054084098BE}">
      <dgm:prSet/>
      <dgm:spPr/>
      <dgm:t>
        <a:bodyPr/>
        <a:lstStyle/>
        <a:p>
          <a:r>
            <a:rPr lang="en-US" smtClean="0"/>
            <a:t>Do you think you are better than everyone else? Or you always put yourself down by saying “what a loser I am”?</a:t>
          </a:r>
          <a:endParaRPr lang="en-US"/>
        </a:p>
      </dgm:t>
    </dgm:pt>
    <dgm:pt modelId="{12F0E343-8F43-487F-BB1F-C00FF971A0D0}" type="parTrans" cxnId="{98D4CAF8-2323-4475-9A60-AD2B70AB9954}">
      <dgm:prSet/>
      <dgm:spPr/>
      <dgm:t>
        <a:bodyPr/>
        <a:lstStyle/>
        <a:p>
          <a:endParaRPr lang="en-US"/>
        </a:p>
      </dgm:t>
    </dgm:pt>
    <dgm:pt modelId="{CB122F87-1B18-4E2D-84F8-80509E7F374B}" type="sibTrans" cxnId="{98D4CAF8-2323-4475-9A60-AD2B70AB9954}">
      <dgm:prSet/>
      <dgm:spPr/>
      <dgm:t>
        <a:bodyPr/>
        <a:lstStyle/>
        <a:p>
          <a:endParaRPr lang="en-US"/>
        </a:p>
      </dgm:t>
    </dgm:pt>
    <dgm:pt modelId="{3AB99E07-5549-4FA2-8718-FB2459873EC3}">
      <dgm:prSet/>
      <dgm:spPr/>
      <dgm:t>
        <a:bodyPr/>
        <a:lstStyle/>
        <a:p>
          <a:r>
            <a:rPr lang="en-US" smtClean="0"/>
            <a:t>Do you take yourself way too seriously or do you always have to be funny and make everything a joke? </a:t>
          </a:r>
          <a:endParaRPr lang="en-US"/>
        </a:p>
      </dgm:t>
    </dgm:pt>
    <dgm:pt modelId="{8D9219DB-7D62-47FB-A832-B2315F72DED5}" type="parTrans" cxnId="{220EDFE4-7E00-4741-BEAC-221746E2D7E3}">
      <dgm:prSet/>
      <dgm:spPr/>
      <dgm:t>
        <a:bodyPr/>
        <a:lstStyle/>
        <a:p>
          <a:endParaRPr lang="en-US"/>
        </a:p>
      </dgm:t>
    </dgm:pt>
    <dgm:pt modelId="{512093CE-0D46-4623-BFCB-D5309B21520C}" type="sibTrans" cxnId="{220EDFE4-7E00-4741-BEAC-221746E2D7E3}">
      <dgm:prSet/>
      <dgm:spPr/>
      <dgm:t>
        <a:bodyPr/>
        <a:lstStyle/>
        <a:p>
          <a:endParaRPr lang="en-US"/>
        </a:p>
      </dgm:t>
    </dgm:pt>
    <dgm:pt modelId="{6FAA707D-5FBA-48C7-B9AF-42935CD4F247}" type="pres">
      <dgm:prSet presAssocID="{20DF777A-62EF-433D-8745-B2E9179EF7E1}" presName="linearFlow" presStyleCnt="0">
        <dgm:presLayoutVars>
          <dgm:dir/>
          <dgm:animLvl val="lvl"/>
          <dgm:resizeHandles val="exact"/>
        </dgm:presLayoutVars>
      </dgm:prSet>
      <dgm:spPr/>
    </dgm:pt>
    <dgm:pt modelId="{D2E8A4E7-0705-4A1F-A346-8F368F9DE85D}" type="pres">
      <dgm:prSet presAssocID="{0C5821B2-127A-4022-A0D8-A0C4CA2A1065}" presName="composite" presStyleCnt="0"/>
      <dgm:spPr/>
    </dgm:pt>
    <dgm:pt modelId="{42E70DBC-3F5A-4138-85C8-2F4B54614583}" type="pres">
      <dgm:prSet presAssocID="{0C5821B2-127A-4022-A0D8-A0C4CA2A1065}" presName="parentText" presStyleLbl="alignNode1" presStyleIdx="0" presStyleCnt="5">
        <dgm:presLayoutVars>
          <dgm:chMax val="1"/>
          <dgm:bulletEnabled val="1"/>
        </dgm:presLayoutVars>
      </dgm:prSet>
      <dgm:spPr/>
    </dgm:pt>
    <dgm:pt modelId="{8BE01D80-74AB-4D39-A682-C1DE7377D1BB}" type="pres">
      <dgm:prSet presAssocID="{0C5821B2-127A-4022-A0D8-A0C4CA2A1065}" presName="descendantText" presStyleLbl="alignAcc1" presStyleIdx="0" presStyleCnt="5">
        <dgm:presLayoutVars>
          <dgm:bulletEnabled val="1"/>
        </dgm:presLayoutVars>
      </dgm:prSet>
      <dgm:spPr/>
      <dgm:t>
        <a:bodyPr/>
        <a:lstStyle/>
        <a:p>
          <a:endParaRPr lang="en-US"/>
        </a:p>
      </dgm:t>
    </dgm:pt>
    <dgm:pt modelId="{ECD86F6A-F168-4A18-AE36-0ABAB7F3D357}" type="pres">
      <dgm:prSet presAssocID="{CCB5ECDC-1673-4419-878D-478FB609D463}" presName="sp" presStyleCnt="0"/>
      <dgm:spPr/>
    </dgm:pt>
    <dgm:pt modelId="{6975CF44-B9DA-4674-9548-F25CA076B228}" type="pres">
      <dgm:prSet presAssocID="{9AE12B06-8921-46FC-9C03-D8E61B71A337}" presName="composite" presStyleCnt="0"/>
      <dgm:spPr/>
    </dgm:pt>
    <dgm:pt modelId="{F0525820-E521-4712-9B51-730883E5B58D}" type="pres">
      <dgm:prSet presAssocID="{9AE12B06-8921-46FC-9C03-D8E61B71A337}" presName="parentText" presStyleLbl="alignNode1" presStyleIdx="1" presStyleCnt="5">
        <dgm:presLayoutVars>
          <dgm:chMax val="1"/>
          <dgm:bulletEnabled val="1"/>
        </dgm:presLayoutVars>
      </dgm:prSet>
      <dgm:spPr/>
    </dgm:pt>
    <dgm:pt modelId="{1E94D286-7EA7-4B39-B7A7-8F198CAFE3C2}" type="pres">
      <dgm:prSet presAssocID="{9AE12B06-8921-46FC-9C03-D8E61B71A337}" presName="descendantText" presStyleLbl="alignAcc1" presStyleIdx="1" presStyleCnt="5">
        <dgm:presLayoutVars>
          <dgm:bulletEnabled val="1"/>
        </dgm:presLayoutVars>
      </dgm:prSet>
      <dgm:spPr/>
      <dgm:t>
        <a:bodyPr/>
        <a:lstStyle/>
        <a:p>
          <a:endParaRPr lang="en-US"/>
        </a:p>
      </dgm:t>
    </dgm:pt>
    <dgm:pt modelId="{60AB5F48-2FE6-4E2C-A647-1534CBD235E9}" type="pres">
      <dgm:prSet presAssocID="{5C567349-ECA2-4DA9-8319-7878338F4412}" presName="sp" presStyleCnt="0"/>
      <dgm:spPr/>
    </dgm:pt>
    <dgm:pt modelId="{26D361A3-05EA-4064-9AF3-E9073CCF9266}" type="pres">
      <dgm:prSet presAssocID="{71A779E6-07D6-4D2D-A5D2-466F158D42D8}" presName="composite" presStyleCnt="0"/>
      <dgm:spPr/>
    </dgm:pt>
    <dgm:pt modelId="{8552022B-A129-49D0-AE14-F1ACCA98CD23}" type="pres">
      <dgm:prSet presAssocID="{71A779E6-07D6-4D2D-A5D2-466F158D42D8}" presName="parentText" presStyleLbl="alignNode1" presStyleIdx="2" presStyleCnt="5">
        <dgm:presLayoutVars>
          <dgm:chMax val="1"/>
          <dgm:bulletEnabled val="1"/>
        </dgm:presLayoutVars>
      </dgm:prSet>
      <dgm:spPr/>
    </dgm:pt>
    <dgm:pt modelId="{1F264BE0-270A-49DA-9264-0FF839309405}" type="pres">
      <dgm:prSet presAssocID="{71A779E6-07D6-4D2D-A5D2-466F158D42D8}" presName="descendantText" presStyleLbl="alignAcc1" presStyleIdx="2" presStyleCnt="5">
        <dgm:presLayoutVars>
          <dgm:bulletEnabled val="1"/>
        </dgm:presLayoutVars>
      </dgm:prSet>
      <dgm:spPr/>
      <dgm:t>
        <a:bodyPr/>
        <a:lstStyle/>
        <a:p>
          <a:endParaRPr lang="en-US"/>
        </a:p>
      </dgm:t>
    </dgm:pt>
    <dgm:pt modelId="{DE0A5F1D-36E3-4F29-8E80-9040C32418E7}" type="pres">
      <dgm:prSet presAssocID="{DE4D8CB6-A5E0-42F6-B47F-8401FC65F7CA}" presName="sp" presStyleCnt="0"/>
      <dgm:spPr/>
    </dgm:pt>
    <dgm:pt modelId="{E78040D0-2DD1-4EA4-91BD-95D618FB8E84}" type="pres">
      <dgm:prSet presAssocID="{6EB60905-927E-4C9D-868E-4EAF9B0B5BF9}" presName="composite" presStyleCnt="0"/>
      <dgm:spPr/>
    </dgm:pt>
    <dgm:pt modelId="{672AE3B9-BB93-462C-BAF5-4CB42C1C362C}" type="pres">
      <dgm:prSet presAssocID="{6EB60905-927E-4C9D-868E-4EAF9B0B5BF9}" presName="parentText" presStyleLbl="alignNode1" presStyleIdx="3" presStyleCnt="5">
        <dgm:presLayoutVars>
          <dgm:chMax val="1"/>
          <dgm:bulletEnabled val="1"/>
        </dgm:presLayoutVars>
      </dgm:prSet>
      <dgm:spPr/>
    </dgm:pt>
    <dgm:pt modelId="{C96F2AAA-3CA3-4D81-811A-DC191C1CFAFE}" type="pres">
      <dgm:prSet presAssocID="{6EB60905-927E-4C9D-868E-4EAF9B0B5BF9}" presName="descendantText" presStyleLbl="alignAcc1" presStyleIdx="3" presStyleCnt="5">
        <dgm:presLayoutVars>
          <dgm:bulletEnabled val="1"/>
        </dgm:presLayoutVars>
      </dgm:prSet>
      <dgm:spPr/>
    </dgm:pt>
    <dgm:pt modelId="{BD9886FA-DA50-46BE-984F-1CF2C836951A}" type="pres">
      <dgm:prSet presAssocID="{3BC4BBBF-2EF4-4FDB-8A91-C9D51516EB84}" presName="sp" presStyleCnt="0"/>
      <dgm:spPr/>
    </dgm:pt>
    <dgm:pt modelId="{57D8F169-1E4C-4125-B2EB-D6D84E20AC27}" type="pres">
      <dgm:prSet presAssocID="{17FCCECB-3A1D-426C-AE2A-58264FE05337}" presName="composite" presStyleCnt="0"/>
      <dgm:spPr/>
    </dgm:pt>
    <dgm:pt modelId="{87481ED9-796D-4741-90E6-5CD6D7CD5688}" type="pres">
      <dgm:prSet presAssocID="{17FCCECB-3A1D-426C-AE2A-58264FE05337}" presName="parentText" presStyleLbl="alignNode1" presStyleIdx="4" presStyleCnt="5">
        <dgm:presLayoutVars>
          <dgm:chMax val="1"/>
          <dgm:bulletEnabled val="1"/>
        </dgm:presLayoutVars>
      </dgm:prSet>
      <dgm:spPr/>
    </dgm:pt>
    <dgm:pt modelId="{B03A9803-0651-481C-81FF-CE7D52BCD375}" type="pres">
      <dgm:prSet presAssocID="{17FCCECB-3A1D-426C-AE2A-58264FE05337}" presName="descendantText" presStyleLbl="alignAcc1" presStyleIdx="4" presStyleCnt="5">
        <dgm:presLayoutVars>
          <dgm:bulletEnabled val="1"/>
        </dgm:presLayoutVars>
      </dgm:prSet>
      <dgm:spPr/>
    </dgm:pt>
  </dgm:ptLst>
  <dgm:cxnLst>
    <dgm:cxn modelId="{2D93E3E4-9D45-4C09-AA8E-764FB4783E08}" type="presOf" srcId="{0C5821B2-127A-4022-A0D8-A0C4CA2A1065}" destId="{42E70DBC-3F5A-4138-85C8-2F4B54614583}" srcOrd="0" destOrd="0" presId="urn:microsoft.com/office/officeart/2005/8/layout/chevron2"/>
    <dgm:cxn modelId="{7065BBE3-10FE-4359-A6B0-17132D636EA8}" type="presOf" srcId="{71A779E6-07D6-4D2D-A5D2-466F158D42D8}" destId="{8552022B-A129-49D0-AE14-F1ACCA98CD23}" srcOrd="0" destOrd="0" presId="urn:microsoft.com/office/officeart/2005/8/layout/chevron2"/>
    <dgm:cxn modelId="{FFA8A84D-7B93-4080-A89D-B3A5B49221E3}" srcId="{0C5821B2-127A-4022-A0D8-A0C4CA2A1065}" destId="{1D4534B6-F666-4CF5-B7AE-75BAFBF2E816}" srcOrd="0" destOrd="0" parTransId="{89909910-458D-4735-91B4-6759C3FC07E4}" sibTransId="{AA293FB6-31C7-4FC6-9013-F93C26886691}"/>
    <dgm:cxn modelId="{26A77EF2-4866-45F9-B3B1-A6059C9967AE}" srcId="{20DF777A-62EF-433D-8745-B2E9179EF7E1}" destId="{6EB60905-927E-4C9D-868E-4EAF9B0B5BF9}" srcOrd="3" destOrd="0" parTransId="{06A073AA-C3A8-4756-BFF9-F2494E14673F}" sibTransId="{3BC4BBBF-2EF4-4FDB-8A91-C9D51516EB84}"/>
    <dgm:cxn modelId="{B185F2E2-3B13-49FE-94AF-854278342220}" srcId="{20DF777A-62EF-433D-8745-B2E9179EF7E1}" destId="{71A779E6-07D6-4D2D-A5D2-466F158D42D8}" srcOrd="2" destOrd="0" parTransId="{C6B6572D-BC78-4649-A409-8C84FCB8B4FD}" sibTransId="{DE4D8CB6-A5E0-42F6-B47F-8401FC65F7CA}"/>
    <dgm:cxn modelId="{64F7F162-FE6A-4B57-A202-B37FA36466A2}" type="presOf" srcId="{3AB99E07-5549-4FA2-8718-FB2459873EC3}" destId="{B03A9803-0651-481C-81FF-CE7D52BCD375}" srcOrd="0" destOrd="0" presId="urn:microsoft.com/office/officeart/2005/8/layout/chevron2"/>
    <dgm:cxn modelId="{C29C64F8-426D-418B-A77C-767E742433BA}" type="presOf" srcId="{20DF777A-62EF-433D-8745-B2E9179EF7E1}" destId="{6FAA707D-5FBA-48C7-B9AF-42935CD4F247}" srcOrd="0" destOrd="0" presId="urn:microsoft.com/office/officeart/2005/8/layout/chevron2"/>
    <dgm:cxn modelId="{B3C805EC-4BE5-4B0F-A31A-108025ECDAB7}" type="presOf" srcId="{9AE12B06-8921-46FC-9C03-D8E61B71A337}" destId="{F0525820-E521-4712-9B51-730883E5B58D}" srcOrd="0" destOrd="0" presId="urn:microsoft.com/office/officeart/2005/8/layout/chevron2"/>
    <dgm:cxn modelId="{2A824368-D733-480D-B06B-84DE93C282CF}" type="presOf" srcId="{C9D1BE5A-BE6D-45E4-88E3-FB8478EFC019}" destId="{1F264BE0-270A-49DA-9264-0FF839309405}" srcOrd="0" destOrd="0" presId="urn:microsoft.com/office/officeart/2005/8/layout/chevron2"/>
    <dgm:cxn modelId="{8BF5D720-99DC-4B1D-A53E-A510FB272585}" type="presOf" srcId="{0DD2A26E-B9BF-4256-92DA-EFBD1DC9B4BD}" destId="{1E94D286-7EA7-4B39-B7A7-8F198CAFE3C2}" srcOrd="0" destOrd="0" presId="urn:microsoft.com/office/officeart/2005/8/layout/chevron2"/>
    <dgm:cxn modelId="{011A31F8-F1FF-4196-A7C5-55BD903134B1}" type="presOf" srcId="{6EB60905-927E-4C9D-868E-4EAF9B0B5BF9}" destId="{672AE3B9-BB93-462C-BAF5-4CB42C1C362C}" srcOrd="0" destOrd="0" presId="urn:microsoft.com/office/officeart/2005/8/layout/chevron2"/>
    <dgm:cxn modelId="{0AC4CF2A-F21D-43D0-9EDF-F8B6A5071111}" srcId="{20DF777A-62EF-433D-8745-B2E9179EF7E1}" destId="{17FCCECB-3A1D-426C-AE2A-58264FE05337}" srcOrd="4" destOrd="0" parTransId="{28B09BC7-081B-467A-965E-18184BBC10AC}" sibTransId="{2A08FCA4-3179-4AFA-B6CA-2648256DCBD0}"/>
    <dgm:cxn modelId="{2C719FFA-7713-4469-A3F0-A1224E3C4B98}" srcId="{20DF777A-62EF-433D-8745-B2E9179EF7E1}" destId="{9AE12B06-8921-46FC-9C03-D8E61B71A337}" srcOrd="1" destOrd="0" parTransId="{91FC67A9-F524-4EEF-8F55-05344BCC8264}" sibTransId="{5C567349-ECA2-4DA9-8319-7878338F4412}"/>
    <dgm:cxn modelId="{A153EAD3-761C-4B91-893F-2E8E94E79374}" srcId="{20DF777A-62EF-433D-8745-B2E9179EF7E1}" destId="{0C5821B2-127A-4022-A0D8-A0C4CA2A1065}" srcOrd="0" destOrd="0" parTransId="{2EBE1278-703F-4E7F-92E7-8A52CD7B48F3}" sibTransId="{CCB5ECDC-1673-4419-878D-478FB609D463}"/>
    <dgm:cxn modelId="{F597ABE4-FBBF-4B0B-8863-3014DF567239}" type="presOf" srcId="{17FCCECB-3A1D-426C-AE2A-58264FE05337}" destId="{87481ED9-796D-4741-90E6-5CD6D7CD5688}" srcOrd="0" destOrd="0" presId="urn:microsoft.com/office/officeart/2005/8/layout/chevron2"/>
    <dgm:cxn modelId="{98D4CAF8-2323-4475-9A60-AD2B70AB9954}" srcId="{6EB60905-927E-4C9D-868E-4EAF9B0B5BF9}" destId="{FBAE8A5E-DE9F-4B05-8C30-F054084098BE}" srcOrd="0" destOrd="0" parTransId="{12F0E343-8F43-487F-BB1F-C00FF971A0D0}" sibTransId="{CB122F87-1B18-4E2D-84F8-80509E7F374B}"/>
    <dgm:cxn modelId="{4F05F9C8-937B-41E6-BFBE-8255C90A5396}" srcId="{71A779E6-07D6-4D2D-A5D2-466F158D42D8}" destId="{C9D1BE5A-BE6D-45E4-88E3-FB8478EFC019}" srcOrd="0" destOrd="0" parTransId="{CEF05D3F-358D-474F-B19B-8D98278A4870}" sibTransId="{64F86EB6-49B7-43EE-8DEA-48077766CC57}"/>
    <dgm:cxn modelId="{49763D39-0A3C-465C-990B-41F5AAFF9A02}" type="presOf" srcId="{1D4534B6-F666-4CF5-B7AE-75BAFBF2E816}" destId="{8BE01D80-74AB-4D39-A682-C1DE7377D1BB}" srcOrd="0" destOrd="0" presId="urn:microsoft.com/office/officeart/2005/8/layout/chevron2"/>
    <dgm:cxn modelId="{31CC14D5-587D-4751-9D3B-BE73ABFEDC5E}" srcId="{9AE12B06-8921-46FC-9C03-D8E61B71A337}" destId="{0DD2A26E-B9BF-4256-92DA-EFBD1DC9B4BD}" srcOrd="0" destOrd="0" parTransId="{0246326E-B3D8-4232-8005-0CF906101D92}" sibTransId="{1AE37BFE-5C12-4A1D-BB3E-E3EB9CF42CCF}"/>
    <dgm:cxn modelId="{220EDFE4-7E00-4741-BEAC-221746E2D7E3}" srcId="{17FCCECB-3A1D-426C-AE2A-58264FE05337}" destId="{3AB99E07-5549-4FA2-8718-FB2459873EC3}" srcOrd="0" destOrd="0" parTransId="{8D9219DB-7D62-47FB-A832-B2315F72DED5}" sibTransId="{512093CE-0D46-4623-BFCB-D5309B21520C}"/>
    <dgm:cxn modelId="{3829EB69-36F3-4FBF-B0CA-993EADF6026C}" type="presOf" srcId="{FBAE8A5E-DE9F-4B05-8C30-F054084098BE}" destId="{C96F2AAA-3CA3-4D81-811A-DC191C1CFAFE}" srcOrd="0" destOrd="0" presId="urn:microsoft.com/office/officeart/2005/8/layout/chevron2"/>
    <dgm:cxn modelId="{ACEDE2DA-93E6-45D0-AD95-97B459A9D427}" type="presParOf" srcId="{6FAA707D-5FBA-48C7-B9AF-42935CD4F247}" destId="{D2E8A4E7-0705-4A1F-A346-8F368F9DE85D}" srcOrd="0" destOrd="0" presId="urn:microsoft.com/office/officeart/2005/8/layout/chevron2"/>
    <dgm:cxn modelId="{5492FC73-AD3E-45EE-AFA1-361C3CECE111}" type="presParOf" srcId="{D2E8A4E7-0705-4A1F-A346-8F368F9DE85D}" destId="{42E70DBC-3F5A-4138-85C8-2F4B54614583}" srcOrd="0" destOrd="0" presId="urn:microsoft.com/office/officeart/2005/8/layout/chevron2"/>
    <dgm:cxn modelId="{A6F33DBC-58C7-4880-A3A2-3836F1326618}" type="presParOf" srcId="{D2E8A4E7-0705-4A1F-A346-8F368F9DE85D}" destId="{8BE01D80-74AB-4D39-A682-C1DE7377D1BB}" srcOrd="1" destOrd="0" presId="urn:microsoft.com/office/officeart/2005/8/layout/chevron2"/>
    <dgm:cxn modelId="{301800DB-4C05-47E0-AA03-48555A4FFB5A}" type="presParOf" srcId="{6FAA707D-5FBA-48C7-B9AF-42935CD4F247}" destId="{ECD86F6A-F168-4A18-AE36-0ABAB7F3D357}" srcOrd="1" destOrd="0" presId="urn:microsoft.com/office/officeart/2005/8/layout/chevron2"/>
    <dgm:cxn modelId="{E4D44E38-FBBC-49AA-8B6D-7EAAC57340A4}" type="presParOf" srcId="{6FAA707D-5FBA-48C7-B9AF-42935CD4F247}" destId="{6975CF44-B9DA-4674-9548-F25CA076B228}" srcOrd="2" destOrd="0" presId="urn:microsoft.com/office/officeart/2005/8/layout/chevron2"/>
    <dgm:cxn modelId="{C4C78FAB-1CFE-4D96-B62A-94720354ACDB}" type="presParOf" srcId="{6975CF44-B9DA-4674-9548-F25CA076B228}" destId="{F0525820-E521-4712-9B51-730883E5B58D}" srcOrd="0" destOrd="0" presId="urn:microsoft.com/office/officeart/2005/8/layout/chevron2"/>
    <dgm:cxn modelId="{474BF705-F770-4901-99F6-0E1B42A4A15C}" type="presParOf" srcId="{6975CF44-B9DA-4674-9548-F25CA076B228}" destId="{1E94D286-7EA7-4B39-B7A7-8F198CAFE3C2}" srcOrd="1" destOrd="0" presId="urn:microsoft.com/office/officeart/2005/8/layout/chevron2"/>
    <dgm:cxn modelId="{7850D53F-8FDD-4204-9CA8-5EECD1797FC1}" type="presParOf" srcId="{6FAA707D-5FBA-48C7-B9AF-42935CD4F247}" destId="{60AB5F48-2FE6-4E2C-A647-1534CBD235E9}" srcOrd="3" destOrd="0" presId="urn:microsoft.com/office/officeart/2005/8/layout/chevron2"/>
    <dgm:cxn modelId="{0BD0EA7A-1B3F-41A5-994B-8641D0CD459F}" type="presParOf" srcId="{6FAA707D-5FBA-48C7-B9AF-42935CD4F247}" destId="{26D361A3-05EA-4064-9AF3-E9073CCF9266}" srcOrd="4" destOrd="0" presId="urn:microsoft.com/office/officeart/2005/8/layout/chevron2"/>
    <dgm:cxn modelId="{03DC5A75-EDE6-4CDF-91B5-1A0A3E7674BE}" type="presParOf" srcId="{26D361A3-05EA-4064-9AF3-E9073CCF9266}" destId="{8552022B-A129-49D0-AE14-F1ACCA98CD23}" srcOrd="0" destOrd="0" presId="urn:microsoft.com/office/officeart/2005/8/layout/chevron2"/>
    <dgm:cxn modelId="{CC955CAE-4CCF-41E9-AA5F-FDA692043A32}" type="presParOf" srcId="{26D361A3-05EA-4064-9AF3-E9073CCF9266}" destId="{1F264BE0-270A-49DA-9264-0FF839309405}" srcOrd="1" destOrd="0" presId="urn:microsoft.com/office/officeart/2005/8/layout/chevron2"/>
    <dgm:cxn modelId="{39BCD14F-860B-4A7C-81BB-04FAD3BA7FF5}" type="presParOf" srcId="{6FAA707D-5FBA-48C7-B9AF-42935CD4F247}" destId="{DE0A5F1D-36E3-4F29-8E80-9040C32418E7}" srcOrd="5" destOrd="0" presId="urn:microsoft.com/office/officeart/2005/8/layout/chevron2"/>
    <dgm:cxn modelId="{FB3F2964-02FF-4957-A6CB-EFE0FB7AA582}" type="presParOf" srcId="{6FAA707D-5FBA-48C7-B9AF-42935CD4F247}" destId="{E78040D0-2DD1-4EA4-91BD-95D618FB8E84}" srcOrd="6" destOrd="0" presId="urn:microsoft.com/office/officeart/2005/8/layout/chevron2"/>
    <dgm:cxn modelId="{F945A7B4-5816-4952-8370-AADC51144B66}" type="presParOf" srcId="{E78040D0-2DD1-4EA4-91BD-95D618FB8E84}" destId="{672AE3B9-BB93-462C-BAF5-4CB42C1C362C}" srcOrd="0" destOrd="0" presId="urn:microsoft.com/office/officeart/2005/8/layout/chevron2"/>
    <dgm:cxn modelId="{26C4A2B9-6823-43D2-8DF8-4A5A990737BD}" type="presParOf" srcId="{E78040D0-2DD1-4EA4-91BD-95D618FB8E84}" destId="{C96F2AAA-3CA3-4D81-811A-DC191C1CFAFE}" srcOrd="1" destOrd="0" presId="urn:microsoft.com/office/officeart/2005/8/layout/chevron2"/>
    <dgm:cxn modelId="{CFEFA102-0E48-4379-B78F-50398EBDDCC3}" type="presParOf" srcId="{6FAA707D-5FBA-48C7-B9AF-42935CD4F247}" destId="{BD9886FA-DA50-46BE-984F-1CF2C836951A}" srcOrd="7" destOrd="0" presId="urn:microsoft.com/office/officeart/2005/8/layout/chevron2"/>
    <dgm:cxn modelId="{51EBFA5C-0EF0-4C84-83E3-9D83C6A7C4DE}" type="presParOf" srcId="{6FAA707D-5FBA-48C7-B9AF-42935CD4F247}" destId="{57D8F169-1E4C-4125-B2EB-D6D84E20AC27}" srcOrd="8" destOrd="0" presId="urn:microsoft.com/office/officeart/2005/8/layout/chevron2"/>
    <dgm:cxn modelId="{00B3BBFE-4F7D-485F-8F64-A921BBDACFDA}" type="presParOf" srcId="{57D8F169-1E4C-4125-B2EB-D6D84E20AC27}" destId="{87481ED9-796D-4741-90E6-5CD6D7CD5688}" srcOrd="0" destOrd="0" presId="urn:microsoft.com/office/officeart/2005/8/layout/chevron2"/>
    <dgm:cxn modelId="{3835082C-BB2A-4FBC-A8D2-BABB5A89A3ED}" type="presParOf" srcId="{57D8F169-1E4C-4125-B2EB-D6D84E20AC27}" destId="{B03A9803-0651-481C-81FF-CE7D52BCD375}" srcOrd="1" destOrd="0" presId="urn:microsoft.com/office/officeart/2005/8/layout/chevron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7E972B2C-6A5A-4A2A-A6A3-AE6C68264FA5}" type="doc">
      <dgm:prSet loTypeId="urn:microsoft.com/office/officeart/2008/layout/VerticalCurvedList" loCatId="list" qsTypeId="urn:microsoft.com/office/officeart/2005/8/quickstyle/simple1" qsCatId="simple" csTypeId="urn:microsoft.com/office/officeart/2005/8/colors/colorful1" csCatId="colorful" phldr="1"/>
      <dgm:spPr/>
      <dgm:t>
        <a:bodyPr/>
        <a:lstStyle/>
        <a:p>
          <a:endParaRPr lang="en-US"/>
        </a:p>
      </dgm:t>
    </dgm:pt>
    <dgm:pt modelId="{39A0D6F2-733B-46A7-8BA6-BCBA05756A80}">
      <dgm:prSet phldrT="[Text]"/>
      <dgm:spPr/>
      <dgm:t>
        <a:bodyPr/>
        <a:lstStyle/>
        <a:p>
          <a:r>
            <a:rPr lang="en-US" dirty="0" smtClean="0"/>
            <a:t>Height</a:t>
          </a:r>
          <a:endParaRPr lang="en-US" dirty="0"/>
        </a:p>
      </dgm:t>
    </dgm:pt>
    <dgm:pt modelId="{1A77CD35-23FF-49CB-9720-74422FF500B5}" type="parTrans" cxnId="{BE1166C0-6C25-49EF-BE5C-C01E621AEFE4}">
      <dgm:prSet/>
      <dgm:spPr/>
      <dgm:t>
        <a:bodyPr/>
        <a:lstStyle/>
        <a:p>
          <a:endParaRPr lang="en-US"/>
        </a:p>
      </dgm:t>
    </dgm:pt>
    <dgm:pt modelId="{0076173D-D8B7-4BD2-9E05-83C7AB563967}" type="sibTrans" cxnId="{BE1166C0-6C25-49EF-BE5C-C01E621AEFE4}">
      <dgm:prSet/>
      <dgm:spPr/>
      <dgm:t>
        <a:bodyPr/>
        <a:lstStyle/>
        <a:p>
          <a:endParaRPr lang="en-US"/>
        </a:p>
      </dgm:t>
    </dgm:pt>
    <dgm:pt modelId="{9496F9CC-3D8C-4902-9852-04634AEC57F3}">
      <dgm:prSet phldrT="[Text]"/>
      <dgm:spPr/>
      <dgm:t>
        <a:bodyPr/>
        <a:lstStyle/>
        <a:p>
          <a:r>
            <a:rPr lang="en-US" dirty="0" smtClean="0"/>
            <a:t>Physical Features</a:t>
          </a:r>
          <a:endParaRPr lang="en-US" dirty="0"/>
        </a:p>
      </dgm:t>
    </dgm:pt>
    <dgm:pt modelId="{502BDB7A-3C27-4354-A1AF-EA2B28123614}" type="parTrans" cxnId="{88395E34-DF7E-4AD4-9EA1-B6E6B0726BE7}">
      <dgm:prSet/>
      <dgm:spPr/>
      <dgm:t>
        <a:bodyPr/>
        <a:lstStyle/>
        <a:p>
          <a:endParaRPr lang="en-US"/>
        </a:p>
      </dgm:t>
    </dgm:pt>
    <dgm:pt modelId="{02483277-58B6-440F-8BCC-E7BA58864DD7}" type="sibTrans" cxnId="{88395E34-DF7E-4AD4-9EA1-B6E6B0726BE7}">
      <dgm:prSet/>
      <dgm:spPr/>
      <dgm:t>
        <a:bodyPr/>
        <a:lstStyle/>
        <a:p>
          <a:endParaRPr lang="en-US"/>
        </a:p>
      </dgm:t>
    </dgm:pt>
    <dgm:pt modelId="{52015D44-B2B2-4146-81C1-372D6026E645}">
      <dgm:prSet phldrT="[Text]"/>
      <dgm:spPr/>
      <dgm:t>
        <a:bodyPr/>
        <a:lstStyle/>
        <a:p>
          <a:r>
            <a:rPr lang="en-US" dirty="0" smtClean="0"/>
            <a:t>General body type</a:t>
          </a:r>
          <a:endParaRPr lang="en-US" dirty="0"/>
        </a:p>
      </dgm:t>
    </dgm:pt>
    <dgm:pt modelId="{65349650-7CF9-44AB-B962-D505A4F8BA16}" type="parTrans" cxnId="{0F30D6F5-77E5-4651-A1C7-66C5338241EA}">
      <dgm:prSet/>
      <dgm:spPr/>
      <dgm:t>
        <a:bodyPr/>
        <a:lstStyle/>
        <a:p>
          <a:endParaRPr lang="en-US"/>
        </a:p>
      </dgm:t>
    </dgm:pt>
    <dgm:pt modelId="{57FAB06A-AE5A-4BC1-B560-2F6453AC2511}" type="sibTrans" cxnId="{0F30D6F5-77E5-4651-A1C7-66C5338241EA}">
      <dgm:prSet/>
      <dgm:spPr/>
      <dgm:t>
        <a:bodyPr/>
        <a:lstStyle/>
        <a:p>
          <a:endParaRPr lang="en-US"/>
        </a:p>
      </dgm:t>
    </dgm:pt>
    <dgm:pt modelId="{4FEA568A-26F6-4858-927D-C285BD3571BD}" type="pres">
      <dgm:prSet presAssocID="{7E972B2C-6A5A-4A2A-A6A3-AE6C68264FA5}" presName="Name0" presStyleCnt="0">
        <dgm:presLayoutVars>
          <dgm:chMax val="7"/>
          <dgm:chPref val="7"/>
          <dgm:dir/>
        </dgm:presLayoutVars>
      </dgm:prSet>
      <dgm:spPr/>
    </dgm:pt>
    <dgm:pt modelId="{D1250534-CC3A-4208-8E8D-AAEFA0CB5D53}" type="pres">
      <dgm:prSet presAssocID="{7E972B2C-6A5A-4A2A-A6A3-AE6C68264FA5}" presName="Name1" presStyleCnt="0"/>
      <dgm:spPr/>
    </dgm:pt>
    <dgm:pt modelId="{D7834CB6-E75B-4DF7-A4BE-95830EA3DD93}" type="pres">
      <dgm:prSet presAssocID="{7E972B2C-6A5A-4A2A-A6A3-AE6C68264FA5}" presName="cycle" presStyleCnt="0"/>
      <dgm:spPr/>
    </dgm:pt>
    <dgm:pt modelId="{13821B83-EA7F-4117-B107-458CDCD395CD}" type="pres">
      <dgm:prSet presAssocID="{7E972B2C-6A5A-4A2A-A6A3-AE6C68264FA5}" presName="srcNode" presStyleLbl="node1" presStyleIdx="0" presStyleCnt="3"/>
      <dgm:spPr/>
    </dgm:pt>
    <dgm:pt modelId="{D2EF1DA6-1D21-4C28-A9FB-59D6DD5B7E93}" type="pres">
      <dgm:prSet presAssocID="{7E972B2C-6A5A-4A2A-A6A3-AE6C68264FA5}" presName="conn" presStyleLbl="parChTrans1D2" presStyleIdx="0" presStyleCnt="1"/>
      <dgm:spPr/>
    </dgm:pt>
    <dgm:pt modelId="{7E66A5BE-665F-4EE1-946D-12EA8C9D1870}" type="pres">
      <dgm:prSet presAssocID="{7E972B2C-6A5A-4A2A-A6A3-AE6C68264FA5}" presName="extraNode" presStyleLbl="node1" presStyleIdx="0" presStyleCnt="3"/>
      <dgm:spPr/>
    </dgm:pt>
    <dgm:pt modelId="{4036C0D4-CEAB-4DAC-9A40-525920ADFF99}" type="pres">
      <dgm:prSet presAssocID="{7E972B2C-6A5A-4A2A-A6A3-AE6C68264FA5}" presName="dstNode" presStyleLbl="node1" presStyleIdx="0" presStyleCnt="3"/>
      <dgm:spPr/>
    </dgm:pt>
    <dgm:pt modelId="{359E801A-371A-47BE-B5FB-8CD32BEFCD3E}" type="pres">
      <dgm:prSet presAssocID="{39A0D6F2-733B-46A7-8BA6-BCBA05756A80}" presName="text_1" presStyleLbl="node1" presStyleIdx="0" presStyleCnt="3">
        <dgm:presLayoutVars>
          <dgm:bulletEnabled val="1"/>
        </dgm:presLayoutVars>
      </dgm:prSet>
      <dgm:spPr/>
      <dgm:t>
        <a:bodyPr/>
        <a:lstStyle/>
        <a:p>
          <a:endParaRPr lang="en-US"/>
        </a:p>
      </dgm:t>
    </dgm:pt>
    <dgm:pt modelId="{6CDA4A46-5ECB-4E2A-9E5A-307D7C950B7D}" type="pres">
      <dgm:prSet presAssocID="{39A0D6F2-733B-46A7-8BA6-BCBA05756A80}" presName="accent_1" presStyleCnt="0"/>
      <dgm:spPr/>
    </dgm:pt>
    <dgm:pt modelId="{D595323D-AF06-4648-B0B7-F22D7438A6A3}" type="pres">
      <dgm:prSet presAssocID="{39A0D6F2-733B-46A7-8BA6-BCBA05756A80}" presName="accentRepeatNode" presStyleLbl="solidFgAcc1" presStyleIdx="0" presStyleCnt="3"/>
      <dgm:spPr>
        <a:blipFill dpi="0" rotWithShape="0">
          <a:blip xmlns:r="http://schemas.openxmlformats.org/officeDocument/2006/relationships" r:embed="rId1">
            <a:duotone>
              <a:schemeClr val="lt1">
                <a:hueOff val="0"/>
                <a:satOff val="0"/>
                <a:lumOff val="0"/>
                <a:alphaOff val="0"/>
                <a:shade val="20000"/>
                <a:satMod val="200000"/>
              </a:schemeClr>
              <a:schemeClr val="lt1">
                <a:hueOff val="0"/>
                <a:satOff val="0"/>
                <a:lumOff val="0"/>
                <a:alphaOff val="0"/>
                <a:tint val="12000"/>
                <a:satMod val="190000"/>
              </a:schemeClr>
            </a:duotone>
            <a:extLst>
              <a:ext uri="{28A0092B-C50C-407E-A947-70E740481C1C}">
                <a14:useLocalDpi xmlns:a14="http://schemas.microsoft.com/office/drawing/2010/main" val="0"/>
              </a:ext>
            </a:extLst>
          </a:blip>
          <a:srcRect/>
          <a:stretch>
            <a:fillRect/>
          </a:stretch>
        </a:blipFill>
      </dgm:spPr>
    </dgm:pt>
    <dgm:pt modelId="{7FE2E174-B958-4633-A234-BA6FD3CA840A}" type="pres">
      <dgm:prSet presAssocID="{9496F9CC-3D8C-4902-9852-04634AEC57F3}" presName="text_2" presStyleLbl="node1" presStyleIdx="1" presStyleCnt="3">
        <dgm:presLayoutVars>
          <dgm:bulletEnabled val="1"/>
        </dgm:presLayoutVars>
      </dgm:prSet>
      <dgm:spPr/>
      <dgm:t>
        <a:bodyPr/>
        <a:lstStyle/>
        <a:p>
          <a:endParaRPr lang="en-US"/>
        </a:p>
      </dgm:t>
    </dgm:pt>
    <dgm:pt modelId="{0D808C4E-C4BF-46AE-9D6E-55F2AD45504E}" type="pres">
      <dgm:prSet presAssocID="{9496F9CC-3D8C-4902-9852-04634AEC57F3}" presName="accent_2" presStyleCnt="0"/>
      <dgm:spPr/>
    </dgm:pt>
    <dgm:pt modelId="{7A634EB6-6BC2-4093-BE21-3D97EB44D026}" type="pres">
      <dgm:prSet presAssocID="{9496F9CC-3D8C-4902-9852-04634AEC57F3}" presName="accentRepeatNode" presStyleLbl="solidFgAcc1" presStyleIdx="1" presStyleCnt="3"/>
      <dgm:spPr>
        <a:blipFill dpi="0" rotWithShape="0">
          <a:blip xmlns:r="http://schemas.openxmlformats.org/officeDocument/2006/relationships" r:embed="rId2">
            <a:duotone>
              <a:schemeClr val="lt1">
                <a:hueOff val="0"/>
                <a:satOff val="0"/>
                <a:lumOff val="0"/>
                <a:alphaOff val="0"/>
                <a:shade val="20000"/>
                <a:satMod val="200000"/>
              </a:schemeClr>
              <a:schemeClr val="lt1">
                <a:hueOff val="0"/>
                <a:satOff val="0"/>
                <a:lumOff val="0"/>
                <a:alphaOff val="0"/>
                <a:tint val="12000"/>
                <a:satMod val="190000"/>
              </a:schemeClr>
            </a:duotone>
            <a:extLst>
              <a:ext uri="{28A0092B-C50C-407E-A947-70E740481C1C}">
                <a14:useLocalDpi xmlns:a14="http://schemas.microsoft.com/office/drawing/2010/main" val="0"/>
              </a:ext>
            </a:extLst>
          </a:blip>
          <a:srcRect/>
          <a:stretch>
            <a:fillRect/>
          </a:stretch>
        </a:blipFill>
      </dgm:spPr>
    </dgm:pt>
    <dgm:pt modelId="{536372B2-5802-460D-9A24-46AEAECC79C6}" type="pres">
      <dgm:prSet presAssocID="{52015D44-B2B2-4146-81C1-372D6026E645}" presName="text_3" presStyleLbl="node1" presStyleIdx="2" presStyleCnt="3">
        <dgm:presLayoutVars>
          <dgm:bulletEnabled val="1"/>
        </dgm:presLayoutVars>
      </dgm:prSet>
      <dgm:spPr/>
      <dgm:t>
        <a:bodyPr/>
        <a:lstStyle/>
        <a:p>
          <a:endParaRPr lang="en-US"/>
        </a:p>
      </dgm:t>
    </dgm:pt>
    <dgm:pt modelId="{38241BD3-7998-43CD-855A-23BA37A698A3}" type="pres">
      <dgm:prSet presAssocID="{52015D44-B2B2-4146-81C1-372D6026E645}" presName="accent_3" presStyleCnt="0"/>
      <dgm:spPr/>
    </dgm:pt>
    <dgm:pt modelId="{E627C893-6202-4F16-9FE6-90CFDC0D805D}" type="pres">
      <dgm:prSet presAssocID="{52015D44-B2B2-4146-81C1-372D6026E645}" presName="accentRepeatNode" presStyleLbl="solidFgAcc1" presStyleIdx="2" presStyleCnt="3"/>
      <dgm:spPr>
        <a:blipFill dpi="0" rotWithShape="0">
          <a:blip xmlns:r="http://schemas.openxmlformats.org/officeDocument/2006/relationships" r:embed="rId3">
            <a:duotone>
              <a:schemeClr val="lt1">
                <a:hueOff val="0"/>
                <a:satOff val="0"/>
                <a:lumOff val="0"/>
                <a:alphaOff val="0"/>
                <a:shade val="20000"/>
                <a:satMod val="200000"/>
              </a:schemeClr>
              <a:schemeClr val="lt1">
                <a:hueOff val="0"/>
                <a:satOff val="0"/>
                <a:lumOff val="0"/>
                <a:alphaOff val="0"/>
                <a:tint val="12000"/>
                <a:satMod val="190000"/>
              </a:schemeClr>
            </a:duotone>
            <a:extLst>
              <a:ext uri="{BEBA8EAE-BF5A-486C-A8C5-ECC9F3942E4B}">
                <a14:imgProps xmlns:a14="http://schemas.microsoft.com/office/drawing/2010/main">
                  <a14:imgLayer r:embed="rId4">
                    <a14:imgEffect>
                      <a14:artisticMarker/>
                    </a14:imgEffect>
                  </a14:imgLayer>
                </a14:imgProps>
              </a:ext>
              <a:ext uri="{28A0092B-C50C-407E-A947-70E740481C1C}">
                <a14:useLocalDpi xmlns:a14="http://schemas.microsoft.com/office/drawing/2010/main" val="0"/>
              </a:ext>
            </a:extLst>
          </a:blip>
          <a:srcRect/>
          <a:stretch>
            <a:fillRect/>
          </a:stretch>
        </a:blipFill>
      </dgm:spPr>
    </dgm:pt>
  </dgm:ptLst>
  <dgm:cxnLst>
    <dgm:cxn modelId="{34C0FDF7-61F0-40E9-8A47-C9ADD5D8A790}" type="presOf" srcId="{9496F9CC-3D8C-4902-9852-04634AEC57F3}" destId="{7FE2E174-B958-4633-A234-BA6FD3CA840A}" srcOrd="0" destOrd="0" presId="urn:microsoft.com/office/officeart/2008/layout/VerticalCurvedList"/>
    <dgm:cxn modelId="{0F30D6F5-77E5-4651-A1C7-66C5338241EA}" srcId="{7E972B2C-6A5A-4A2A-A6A3-AE6C68264FA5}" destId="{52015D44-B2B2-4146-81C1-372D6026E645}" srcOrd="2" destOrd="0" parTransId="{65349650-7CF9-44AB-B962-D505A4F8BA16}" sibTransId="{57FAB06A-AE5A-4BC1-B560-2F6453AC2511}"/>
    <dgm:cxn modelId="{21D7D3A3-3452-486D-A693-CC6E9FFCD826}" type="presOf" srcId="{0076173D-D8B7-4BD2-9E05-83C7AB563967}" destId="{D2EF1DA6-1D21-4C28-A9FB-59D6DD5B7E93}" srcOrd="0" destOrd="0" presId="urn:microsoft.com/office/officeart/2008/layout/VerticalCurvedList"/>
    <dgm:cxn modelId="{EB6E51A0-C350-423B-9398-EC283D49221D}" type="presOf" srcId="{39A0D6F2-733B-46A7-8BA6-BCBA05756A80}" destId="{359E801A-371A-47BE-B5FB-8CD32BEFCD3E}" srcOrd="0" destOrd="0" presId="urn:microsoft.com/office/officeart/2008/layout/VerticalCurvedList"/>
    <dgm:cxn modelId="{8C3AF043-B405-4E5C-8C8B-A445414C4DC7}" type="presOf" srcId="{52015D44-B2B2-4146-81C1-372D6026E645}" destId="{536372B2-5802-460D-9A24-46AEAECC79C6}" srcOrd="0" destOrd="0" presId="urn:microsoft.com/office/officeart/2008/layout/VerticalCurvedList"/>
    <dgm:cxn modelId="{88395E34-DF7E-4AD4-9EA1-B6E6B0726BE7}" srcId="{7E972B2C-6A5A-4A2A-A6A3-AE6C68264FA5}" destId="{9496F9CC-3D8C-4902-9852-04634AEC57F3}" srcOrd="1" destOrd="0" parTransId="{502BDB7A-3C27-4354-A1AF-EA2B28123614}" sibTransId="{02483277-58B6-440F-8BCC-E7BA58864DD7}"/>
    <dgm:cxn modelId="{F3D6C50E-FD6E-4FC6-85E0-5886E38B0BAA}" type="presOf" srcId="{7E972B2C-6A5A-4A2A-A6A3-AE6C68264FA5}" destId="{4FEA568A-26F6-4858-927D-C285BD3571BD}" srcOrd="0" destOrd="0" presId="urn:microsoft.com/office/officeart/2008/layout/VerticalCurvedList"/>
    <dgm:cxn modelId="{BE1166C0-6C25-49EF-BE5C-C01E621AEFE4}" srcId="{7E972B2C-6A5A-4A2A-A6A3-AE6C68264FA5}" destId="{39A0D6F2-733B-46A7-8BA6-BCBA05756A80}" srcOrd="0" destOrd="0" parTransId="{1A77CD35-23FF-49CB-9720-74422FF500B5}" sibTransId="{0076173D-D8B7-4BD2-9E05-83C7AB563967}"/>
    <dgm:cxn modelId="{BD56C18B-1B83-488C-9CDB-2E7BDAD83CD6}" type="presParOf" srcId="{4FEA568A-26F6-4858-927D-C285BD3571BD}" destId="{D1250534-CC3A-4208-8E8D-AAEFA0CB5D53}" srcOrd="0" destOrd="0" presId="urn:microsoft.com/office/officeart/2008/layout/VerticalCurvedList"/>
    <dgm:cxn modelId="{D3756760-B7CD-4577-BBA1-C62539503FC3}" type="presParOf" srcId="{D1250534-CC3A-4208-8E8D-AAEFA0CB5D53}" destId="{D7834CB6-E75B-4DF7-A4BE-95830EA3DD93}" srcOrd="0" destOrd="0" presId="urn:microsoft.com/office/officeart/2008/layout/VerticalCurvedList"/>
    <dgm:cxn modelId="{DBC22E5E-9079-4069-8B65-E109E10F2A0C}" type="presParOf" srcId="{D7834CB6-E75B-4DF7-A4BE-95830EA3DD93}" destId="{13821B83-EA7F-4117-B107-458CDCD395CD}" srcOrd="0" destOrd="0" presId="urn:microsoft.com/office/officeart/2008/layout/VerticalCurvedList"/>
    <dgm:cxn modelId="{8CB93051-22DF-4320-981F-1CA37E94930C}" type="presParOf" srcId="{D7834CB6-E75B-4DF7-A4BE-95830EA3DD93}" destId="{D2EF1DA6-1D21-4C28-A9FB-59D6DD5B7E93}" srcOrd="1" destOrd="0" presId="urn:microsoft.com/office/officeart/2008/layout/VerticalCurvedList"/>
    <dgm:cxn modelId="{11F1C358-7715-40B5-A1C0-988F4AD8500F}" type="presParOf" srcId="{D7834CB6-E75B-4DF7-A4BE-95830EA3DD93}" destId="{7E66A5BE-665F-4EE1-946D-12EA8C9D1870}" srcOrd="2" destOrd="0" presId="urn:microsoft.com/office/officeart/2008/layout/VerticalCurvedList"/>
    <dgm:cxn modelId="{A22ADBCC-19EA-4044-8BEF-262D258EFCE0}" type="presParOf" srcId="{D7834CB6-E75B-4DF7-A4BE-95830EA3DD93}" destId="{4036C0D4-CEAB-4DAC-9A40-525920ADFF99}" srcOrd="3" destOrd="0" presId="urn:microsoft.com/office/officeart/2008/layout/VerticalCurvedList"/>
    <dgm:cxn modelId="{01E5F771-2312-44E5-A3F1-5380C3B52AE4}" type="presParOf" srcId="{D1250534-CC3A-4208-8E8D-AAEFA0CB5D53}" destId="{359E801A-371A-47BE-B5FB-8CD32BEFCD3E}" srcOrd="1" destOrd="0" presId="urn:microsoft.com/office/officeart/2008/layout/VerticalCurvedList"/>
    <dgm:cxn modelId="{6B19C6F4-8B17-4A50-9818-9C67857C2CF3}" type="presParOf" srcId="{D1250534-CC3A-4208-8E8D-AAEFA0CB5D53}" destId="{6CDA4A46-5ECB-4E2A-9E5A-307D7C950B7D}" srcOrd="2" destOrd="0" presId="urn:microsoft.com/office/officeart/2008/layout/VerticalCurvedList"/>
    <dgm:cxn modelId="{4C191F9F-6252-497A-9EE3-E5FEF50E85E0}" type="presParOf" srcId="{6CDA4A46-5ECB-4E2A-9E5A-307D7C950B7D}" destId="{D595323D-AF06-4648-B0B7-F22D7438A6A3}" srcOrd="0" destOrd="0" presId="urn:microsoft.com/office/officeart/2008/layout/VerticalCurvedList"/>
    <dgm:cxn modelId="{D5BD73C9-36D6-48FE-ADCD-9E90170E1A51}" type="presParOf" srcId="{D1250534-CC3A-4208-8E8D-AAEFA0CB5D53}" destId="{7FE2E174-B958-4633-A234-BA6FD3CA840A}" srcOrd="3" destOrd="0" presId="urn:microsoft.com/office/officeart/2008/layout/VerticalCurvedList"/>
    <dgm:cxn modelId="{6534AD4C-6C48-4A30-976F-D365E2BE9553}" type="presParOf" srcId="{D1250534-CC3A-4208-8E8D-AAEFA0CB5D53}" destId="{0D808C4E-C4BF-46AE-9D6E-55F2AD45504E}" srcOrd="4" destOrd="0" presId="urn:microsoft.com/office/officeart/2008/layout/VerticalCurvedList"/>
    <dgm:cxn modelId="{DB09F427-DC70-4A15-BC25-602DD40CD6F3}" type="presParOf" srcId="{0D808C4E-C4BF-46AE-9D6E-55F2AD45504E}" destId="{7A634EB6-6BC2-4093-BE21-3D97EB44D026}" srcOrd="0" destOrd="0" presId="urn:microsoft.com/office/officeart/2008/layout/VerticalCurvedList"/>
    <dgm:cxn modelId="{F7A284AE-39A3-45C5-BAB1-0785D636268E}" type="presParOf" srcId="{D1250534-CC3A-4208-8E8D-AAEFA0CB5D53}" destId="{536372B2-5802-460D-9A24-46AEAECC79C6}" srcOrd="5" destOrd="0" presId="urn:microsoft.com/office/officeart/2008/layout/VerticalCurvedList"/>
    <dgm:cxn modelId="{C925EEA9-A881-46C9-A30A-0DFCDB4DA123}" type="presParOf" srcId="{D1250534-CC3A-4208-8E8D-AAEFA0CB5D53}" destId="{38241BD3-7998-43CD-855A-23BA37A698A3}" srcOrd="6" destOrd="0" presId="urn:microsoft.com/office/officeart/2008/layout/VerticalCurvedList"/>
    <dgm:cxn modelId="{FD0D4739-BE26-4D81-8134-A220AC73A8FC}" type="presParOf" srcId="{38241BD3-7998-43CD-855A-23BA37A698A3}" destId="{E627C893-6202-4F16-9FE6-90CFDC0D805D}" srcOrd="0" destOrd="0" presId="urn:microsoft.com/office/officeart/2008/layout/VerticalCurvedList"/>
  </dgm:cxnLst>
  <dgm:bg>
    <a:noFill/>
  </dgm:bg>
  <dgm:whole/>
  <dgm:extLst>
    <a:ext uri="http://schemas.microsoft.com/office/drawing/2008/diagram">
      <dsp:dataModelExt xmlns:dsp="http://schemas.microsoft.com/office/drawing/2008/diagram" relId="rId7" minVer="http://schemas.openxmlformats.org/drawingml/2006/diagram"/>
    </a:ext>
    <a:ext uri="{C62137D5-CB1D-491B-B009-E17868A290BF}">
      <dgm14:recolorImg xmlns:dgm14="http://schemas.microsoft.com/office/drawing/2010/diagram" val="1"/>
    </a:ext>
  </dgm:extLst>
</dgm:dataModel>
</file>

<file path=ppt/diagrams/data7.xml><?xml version="1.0" encoding="utf-8"?>
<dgm:dataModel xmlns:dgm="http://schemas.openxmlformats.org/drawingml/2006/diagram" xmlns:a="http://schemas.openxmlformats.org/drawingml/2006/main">
  <dgm:ptLst>
    <dgm:pt modelId="{6D16207B-EB87-4883-B3B2-CDCB90F718D8}" type="doc">
      <dgm:prSet loTypeId="urn:microsoft.com/office/officeart/2008/layout/PictureStrips" loCatId="list" qsTypeId="urn:microsoft.com/office/officeart/2005/8/quickstyle/simple1" qsCatId="simple" csTypeId="urn:microsoft.com/office/officeart/2005/8/colors/colorful5" csCatId="colorful" phldr="1"/>
      <dgm:spPr/>
      <dgm:t>
        <a:bodyPr/>
        <a:lstStyle/>
        <a:p>
          <a:endParaRPr lang="en-US"/>
        </a:p>
      </dgm:t>
    </dgm:pt>
    <dgm:pt modelId="{7D600E68-9BAA-4171-BF39-1FC96E364908}">
      <dgm:prSet phldrT="[Text]"/>
      <dgm:spPr/>
      <dgm:t>
        <a:bodyPr/>
        <a:lstStyle/>
        <a:p>
          <a:r>
            <a:rPr lang="en-US" dirty="0" smtClean="0"/>
            <a:t>Personal Hygiene</a:t>
          </a:r>
          <a:endParaRPr lang="en-US" dirty="0"/>
        </a:p>
      </dgm:t>
    </dgm:pt>
    <dgm:pt modelId="{1AE629EE-989C-46F5-B213-DCB29C82DD78}" type="parTrans" cxnId="{6E1E254C-8EA6-403F-A221-29702BADD503}">
      <dgm:prSet/>
      <dgm:spPr/>
      <dgm:t>
        <a:bodyPr/>
        <a:lstStyle/>
        <a:p>
          <a:endParaRPr lang="en-US"/>
        </a:p>
      </dgm:t>
    </dgm:pt>
    <dgm:pt modelId="{A2F4BFA9-D604-4503-8D9A-0B8B8CF00A71}" type="sibTrans" cxnId="{6E1E254C-8EA6-403F-A221-29702BADD503}">
      <dgm:prSet/>
      <dgm:spPr/>
      <dgm:t>
        <a:bodyPr/>
        <a:lstStyle/>
        <a:p>
          <a:endParaRPr lang="en-US"/>
        </a:p>
      </dgm:t>
    </dgm:pt>
    <dgm:pt modelId="{03D17E0C-9A40-4061-9A9F-0A55F6542DB3}">
      <dgm:prSet phldrT="[Text]"/>
      <dgm:spPr/>
      <dgm:t>
        <a:bodyPr/>
        <a:lstStyle/>
        <a:p>
          <a:r>
            <a:rPr lang="en-US" dirty="0" smtClean="0"/>
            <a:t>Mannerism</a:t>
          </a:r>
          <a:endParaRPr lang="en-US" dirty="0"/>
        </a:p>
      </dgm:t>
    </dgm:pt>
    <dgm:pt modelId="{72E81DA6-D3EC-4944-820B-82D98A362F71}" type="parTrans" cxnId="{08F212C4-B9AF-45CE-9B16-D8BDEE1FBE54}">
      <dgm:prSet/>
      <dgm:spPr/>
      <dgm:t>
        <a:bodyPr/>
        <a:lstStyle/>
        <a:p>
          <a:endParaRPr lang="en-US"/>
        </a:p>
      </dgm:t>
    </dgm:pt>
    <dgm:pt modelId="{54CAD93D-499D-4C8F-BC1A-7AA66F8350B6}" type="sibTrans" cxnId="{08F212C4-B9AF-45CE-9B16-D8BDEE1FBE54}">
      <dgm:prSet/>
      <dgm:spPr/>
      <dgm:t>
        <a:bodyPr/>
        <a:lstStyle/>
        <a:p>
          <a:endParaRPr lang="en-US"/>
        </a:p>
      </dgm:t>
    </dgm:pt>
    <dgm:pt modelId="{9B8F3EC6-B5F0-48D4-876A-C759419F7400}">
      <dgm:prSet phldrT="[Text]"/>
      <dgm:spPr/>
      <dgm:t>
        <a:bodyPr/>
        <a:lstStyle/>
        <a:p>
          <a:r>
            <a:rPr lang="en-US" dirty="0" smtClean="0"/>
            <a:t>Fitness</a:t>
          </a:r>
          <a:endParaRPr lang="en-US" dirty="0"/>
        </a:p>
      </dgm:t>
    </dgm:pt>
    <dgm:pt modelId="{5CC7A855-FC26-4577-BF4B-248EADC6170E}" type="parTrans" cxnId="{22DE7E48-F43B-4EF3-B2ED-6C1D24F1DD1D}">
      <dgm:prSet/>
      <dgm:spPr/>
      <dgm:t>
        <a:bodyPr/>
        <a:lstStyle/>
        <a:p>
          <a:endParaRPr lang="en-US"/>
        </a:p>
      </dgm:t>
    </dgm:pt>
    <dgm:pt modelId="{5346AC47-27F5-4DDA-88EE-4B5CFC97E554}" type="sibTrans" cxnId="{22DE7E48-F43B-4EF3-B2ED-6C1D24F1DD1D}">
      <dgm:prSet/>
      <dgm:spPr/>
      <dgm:t>
        <a:bodyPr/>
        <a:lstStyle/>
        <a:p>
          <a:endParaRPr lang="en-US"/>
        </a:p>
      </dgm:t>
    </dgm:pt>
    <dgm:pt modelId="{26E2CF3A-215B-4D06-AED1-D1EFC5D31FEA}">
      <dgm:prSet/>
      <dgm:spPr/>
      <dgm:t>
        <a:bodyPr/>
        <a:lstStyle/>
        <a:p>
          <a:r>
            <a:rPr lang="en-US" dirty="0" smtClean="0"/>
            <a:t>Deportment</a:t>
          </a:r>
          <a:endParaRPr lang="en-US" dirty="0"/>
        </a:p>
      </dgm:t>
    </dgm:pt>
    <dgm:pt modelId="{EF70866D-3E6D-4B30-97EE-A59ADDBC50DB}" type="parTrans" cxnId="{02EDB289-A5DD-4D43-B9DF-40C8B8472A65}">
      <dgm:prSet/>
      <dgm:spPr/>
      <dgm:t>
        <a:bodyPr/>
        <a:lstStyle/>
        <a:p>
          <a:endParaRPr lang="en-US"/>
        </a:p>
      </dgm:t>
    </dgm:pt>
    <dgm:pt modelId="{ADB01CBB-5897-4F23-831A-717DFDBF175A}" type="sibTrans" cxnId="{02EDB289-A5DD-4D43-B9DF-40C8B8472A65}">
      <dgm:prSet/>
      <dgm:spPr/>
      <dgm:t>
        <a:bodyPr/>
        <a:lstStyle/>
        <a:p>
          <a:endParaRPr lang="en-US"/>
        </a:p>
      </dgm:t>
    </dgm:pt>
    <dgm:pt modelId="{F8ADB9A0-FCAE-4188-AF5C-B0D164925D19}">
      <dgm:prSet/>
      <dgm:spPr/>
      <dgm:t>
        <a:bodyPr/>
        <a:lstStyle/>
        <a:p>
          <a:r>
            <a:rPr lang="en-US" dirty="0" smtClean="0"/>
            <a:t>Fashion style</a:t>
          </a:r>
          <a:endParaRPr lang="en-US" dirty="0" smtClean="0"/>
        </a:p>
      </dgm:t>
    </dgm:pt>
    <dgm:pt modelId="{93AE78B0-4262-4834-BA33-FC0357DF19D7}" type="parTrans" cxnId="{BBF42EA6-D7D5-4450-8F2B-EF856BB9A790}">
      <dgm:prSet/>
      <dgm:spPr/>
      <dgm:t>
        <a:bodyPr/>
        <a:lstStyle/>
        <a:p>
          <a:endParaRPr lang="en-US"/>
        </a:p>
      </dgm:t>
    </dgm:pt>
    <dgm:pt modelId="{AE77A5F5-8BD0-47D2-BD4F-9B6733B6581E}" type="sibTrans" cxnId="{BBF42EA6-D7D5-4450-8F2B-EF856BB9A790}">
      <dgm:prSet/>
      <dgm:spPr/>
      <dgm:t>
        <a:bodyPr/>
        <a:lstStyle/>
        <a:p>
          <a:endParaRPr lang="en-US"/>
        </a:p>
      </dgm:t>
    </dgm:pt>
    <dgm:pt modelId="{C3B93310-57AC-455C-A46E-AB17EEE8FD86}" type="pres">
      <dgm:prSet presAssocID="{6D16207B-EB87-4883-B3B2-CDCB90F718D8}" presName="Name0" presStyleCnt="0">
        <dgm:presLayoutVars>
          <dgm:dir/>
          <dgm:resizeHandles val="exact"/>
        </dgm:presLayoutVars>
      </dgm:prSet>
      <dgm:spPr/>
    </dgm:pt>
    <dgm:pt modelId="{C3CF0E24-3661-4C91-9C2B-92281F237C9C}" type="pres">
      <dgm:prSet presAssocID="{7D600E68-9BAA-4171-BF39-1FC96E364908}" presName="composite" presStyleCnt="0"/>
      <dgm:spPr/>
    </dgm:pt>
    <dgm:pt modelId="{A304ABFD-D08E-45A3-90D9-95F941D35358}" type="pres">
      <dgm:prSet presAssocID="{7D600E68-9BAA-4171-BF39-1FC96E364908}" presName="rect1" presStyleLbl="trAlignAcc1" presStyleIdx="0" presStyleCnt="5">
        <dgm:presLayoutVars>
          <dgm:bulletEnabled val="1"/>
        </dgm:presLayoutVars>
      </dgm:prSet>
      <dgm:spPr/>
      <dgm:t>
        <a:bodyPr/>
        <a:lstStyle/>
        <a:p>
          <a:endParaRPr lang="en-US"/>
        </a:p>
      </dgm:t>
    </dgm:pt>
    <dgm:pt modelId="{820155FC-537E-4AD6-859A-D9C5C0AD8B54}" type="pres">
      <dgm:prSet presAssocID="{7D600E68-9BAA-4171-BF39-1FC96E364908}" presName="rect2" presStyleLbl="fgImgPlace1" presStyleIdx="0" presStyleCnt="5"/>
      <dgm:spPr>
        <a:blipFill>
          <a:blip xmlns:r="http://schemas.openxmlformats.org/officeDocument/2006/relationships" r:embed="rId1">
            <a:extLst>
              <a:ext uri="{28A0092B-C50C-407E-A947-70E740481C1C}">
                <a14:useLocalDpi xmlns:a14="http://schemas.microsoft.com/office/drawing/2010/main" val="0"/>
              </a:ext>
            </a:extLst>
          </a:blip>
          <a:srcRect/>
          <a:stretch>
            <a:fillRect l="-25000" r="-25000"/>
          </a:stretch>
        </a:blipFill>
      </dgm:spPr>
    </dgm:pt>
    <dgm:pt modelId="{63F6533E-D742-4081-B6E1-C8A6E64413B2}" type="pres">
      <dgm:prSet presAssocID="{A2F4BFA9-D604-4503-8D9A-0B8B8CF00A71}" presName="sibTrans" presStyleCnt="0"/>
      <dgm:spPr/>
    </dgm:pt>
    <dgm:pt modelId="{7D1F1E76-FDC8-4427-AE36-FA47B859CCEA}" type="pres">
      <dgm:prSet presAssocID="{03D17E0C-9A40-4061-9A9F-0A55F6542DB3}" presName="composite" presStyleCnt="0"/>
      <dgm:spPr/>
    </dgm:pt>
    <dgm:pt modelId="{1C6D38C6-CD70-490B-B7F9-391D40BB323A}" type="pres">
      <dgm:prSet presAssocID="{03D17E0C-9A40-4061-9A9F-0A55F6542DB3}" presName="rect1" presStyleLbl="trAlignAcc1" presStyleIdx="1" presStyleCnt="5">
        <dgm:presLayoutVars>
          <dgm:bulletEnabled val="1"/>
        </dgm:presLayoutVars>
      </dgm:prSet>
      <dgm:spPr/>
      <dgm:t>
        <a:bodyPr/>
        <a:lstStyle/>
        <a:p>
          <a:endParaRPr lang="en-US"/>
        </a:p>
      </dgm:t>
    </dgm:pt>
    <dgm:pt modelId="{FD8289F7-F87A-4022-9B13-003EFB938136}" type="pres">
      <dgm:prSet presAssocID="{03D17E0C-9A40-4061-9A9F-0A55F6542DB3}" presName="rect2" presStyleLbl="fgImgPlace1" presStyleIdx="1" presStyleCnt="5"/>
      <dgm:spPr>
        <a:blipFill>
          <a:blip xmlns:r="http://schemas.openxmlformats.org/officeDocument/2006/relationships" r:embed="rId2">
            <a:extLst>
              <a:ext uri="{28A0092B-C50C-407E-A947-70E740481C1C}">
                <a14:useLocalDpi xmlns:a14="http://schemas.microsoft.com/office/drawing/2010/main" val="0"/>
              </a:ext>
            </a:extLst>
          </a:blip>
          <a:srcRect/>
          <a:stretch>
            <a:fillRect l="-35000" r="-35000"/>
          </a:stretch>
        </a:blipFill>
      </dgm:spPr>
    </dgm:pt>
    <dgm:pt modelId="{CD79B4B4-E312-4D45-A760-2B4F08BE58BA}" type="pres">
      <dgm:prSet presAssocID="{54CAD93D-499D-4C8F-BC1A-7AA66F8350B6}" presName="sibTrans" presStyleCnt="0"/>
      <dgm:spPr/>
    </dgm:pt>
    <dgm:pt modelId="{15C3C05D-CC1D-48AF-823E-7D3C4A84BF8B}" type="pres">
      <dgm:prSet presAssocID="{9B8F3EC6-B5F0-48D4-876A-C759419F7400}" presName="composite" presStyleCnt="0"/>
      <dgm:spPr/>
    </dgm:pt>
    <dgm:pt modelId="{FE352F0F-B31E-4841-96F6-471DC80F8B87}" type="pres">
      <dgm:prSet presAssocID="{9B8F3EC6-B5F0-48D4-876A-C759419F7400}" presName="rect1" presStyleLbl="trAlignAcc1" presStyleIdx="2" presStyleCnt="5">
        <dgm:presLayoutVars>
          <dgm:bulletEnabled val="1"/>
        </dgm:presLayoutVars>
      </dgm:prSet>
      <dgm:spPr/>
      <dgm:t>
        <a:bodyPr/>
        <a:lstStyle/>
        <a:p>
          <a:endParaRPr lang="en-US"/>
        </a:p>
      </dgm:t>
    </dgm:pt>
    <dgm:pt modelId="{17EACB2A-BC4A-4118-AAB8-3CA7F5DA4FAD}" type="pres">
      <dgm:prSet presAssocID="{9B8F3EC6-B5F0-48D4-876A-C759419F7400}" presName="rect2" presStyleLbl="fgImgPlace1" presStyleIdx="2" presStyleCnt="5"/>
      <dgm:spPr>
        <a:blipFill>
          <a:blip xmlns:r="http://schemas.openxmlformats.org/officeDocument/2006/relationships" r:embed="rId3" cstate="print">
            <a:extLst>
              <a:ext uri="{28A0092B-C50C-407E-A947-70E740481C1C}">
                <a14:useLocalDpi xmlns:a14="http://schemas.microsoft.com/office/drawing/2010/main" val="0"/>
              </a:ext>
            </a:extLst>
          </a:blip>
          <a:srcRect/>
          <a:stretch>
            <a:fillRect l="-25000" r="-25000"/>
          </a:stretch>
        </a:blipFill>
      </dgm:spPr>
    </dgm:pt>
    <dgm:pt modelId="{D4D847F9-44EE-44A4-A669-CECE340AE7CA}" type="pres">
      <dgm:prSet presAssocID="{5346AC47-27F5-4DDA-88EE-4B5CFC97E554}" presName="sibTrans" presStyleCnt="0"/>
      <dgm:spPr/>
    </dgm:pt>
    <dgm:pt modelId="{5373256F-87CA-4737-87E2-36179E08685A}" type="pres">
      <dgm:prSet presAssocID="{F8ADB9A0-FCAE-4188-AF5C-B0D164925D19}" presName="composite" presStyleCnt="0"/>
      <dgm:spPr/>
    </dgm:pt>
    <dgm:pt modelId="{1232199A-1FAE-4528-9BAE-2737834ADE41}" type="pres">
      <dgm:prSet presAssocID="{F8ADB9A0-FCAE-4188-AF5C-B0D164925D19}" presName="rect1" presStyleLbl="trAlignAcc1" presStyleIdx="3" presStyleCnt="5">
        <dgm:presLayoutVars>
          <dgm:bulletEnabled val="1"/>
        </dgm:presLayoutVars>
      </dgm:prSet>
      <dgm:spPr/>
      <dgm:t>
        <a:bodyPr/>
        <a:lstStyle/>
        <a:p>
          <a:endParaRPr lang="en-US"/>
        </a:p>
      </dgm:t>
    </dgm:pt>
    <dgm:pt modelId="{C850090B-9267-4BEB-B920-7249F9469775}" type="pres">
      <dgm:prSet presAssocID="{F8ADB9A0-FCAE-4188-AF5C-B0D164925D19}" presName="rect2" presStyleLbl="fgImgPlace1" presStyleIdx="3" presStyleCnt="5"/>
      <dgm:spPr>
        <a:blipFill>
          <a:blip xmlns:r="http://schemas.openxmlformats.org/officeDocument/2006/relationships" r:embed="rId4">
            <a:extLst>
              <a:ext uri="{28A0092B-C50C-407E-A947-70E740481C1C}">
                <a14:useLocalDpi xmlns:a14="http://schemas.microsoft.com/office/drawing/2010/main" val="0"/>
              </a:ext>
            </a:extLst>
          </a:blip>
          <a:srcRect/>
          <a:stretch>
            <a:fillRect l="-44000" r="-44000"/>
          </a:stretch>
        </a:blipFill>
      </dgm:spPr>
    </dgm:pt>
    <dgm:pt modelId="{72356EFC-8407-4D22-8CE1-ADEE48F147F3}" type="pres">
      <dgm:prSet presAssocID="{AE77A5F5-8BD0-47D2-BD4F-9B6733B6581E}" presName="sibTrans" presStyleCnt="0"/>
      <dgm:spPr/>
    </dgm:pt>
    <dgm:pt modelId="{552F1E21-3048-4A1E-8349-DE8CE349F94D}" type="pres">
      <dgm:prSet presAssocID="{26E2CF3A-215B-4D06-AED1-D1EFC5D31FEA}" presName="composite" presStyleCnt="0"/>
      <dgm:spPr/>
    </dgm:pt>
    <dgm:pt modelId="{9251C4FE-F64F-4A13-96C1-CCACB8CABE39}" type="pres">
      <dgm:prSet presAssocID="{26E2CF3A-215B-4D06-AED1-D1EFC5D31FEA}" presName="rect1" presStyleLbl="trAlignAcc1" presStyleIdx="4" presStyleCnt="5">
        <dgm:presLayoutVars>
          <dgm:bulletEnabled val="1"/>
        </dgm:presLayoutVars>
      </dgm:prSet>
      <dgm:spPr/>
      <dgm:t>
        <a:bodyPr/>
        <a:lstStyle/>
        <a:p>
          <a:endParaRPr lang="en-US"/>
        </a:p>
      </dgm:t>
    </dgm:pt>
    <dgm:pt modelId="{BB9FAB66-566A-4CC2-967B-EBFAC2A9BBEA}" type="pres">
      <dgm:prSet presAssocID="{26E2CF3A-215B-4D06-AED1-D1EFC5D31FEA}" presName="rect2" presStyleLbl="fgImgPlace1" presStyleIdx="4" presStyleCnt="5"/>
      <dgm:spPr>
        <a:blipFill>
          <a:blip xmlns:r="http://schemas.openxmlformats.org/officeDocument/2006/relationships" r:embed="rId5" cstate="print">
            <a:extLst>
              <a:ext uri="{28A0092B-C50C-407E-A947-70E740481C1C}">
                <a14:useLocalDpi xmlns:a14="http://schemas.microsoft.com/office/drawing/2010/main" val="0"/>
              </a:ext>
            </a:extLst>
          </a:blip>
          <a:srcRect/>
          <a:stretch>
            <a:fillRect l="-25000" r="-25000"/>
          </a:stretch>
        </a:blipFill>
      </dgm:spPr>
    </dgm:pt>
  </dgm:ptLst>
  <dgm:cxnLst>
    <dgm:cxn modelId="{60EBFCCB-B0D0-467F-8A81-7E61AEAF875A}" type="presOf" srcId="{F8ADB9A0-FCAE-4188-AF5C-B0D164925D19}" destId="{1232199A-1FAE-4528-9BAE-2737834ADE41}" srcOrd="0" destOrd="0" presId="urn:microsoft.com/office/officeart/2008/layout/PictureStrips"/>
    <dgm:cxn modelId="{22DE7E48-F43B-4EF3-B2ED-6C1D24F1DD1D}" srcId="{6D16207B-EB87-4883-B3B2-CDCB90F718D8}" destId="{9B8F3EC6-B5F0-48D4-876A-C759419F7400}" srcOrd="2" destOrd="0" parTransId="{5CC7A855-FC26-4577-BF4B-248EADC6170E}" sibTransId="{5346AC47-27F5-4DDA-88EE-4B5CFC97E554}"/>
    <dgm:cxn modelId="{6E1E254C-8EA6-403F-A221-29702BADD503}" srcId="{6D16207B-EB87-4883-B3B2-CDCB90F718D8}" destId="{7D600E68-9BAA-4171-BF39-1FC96E364908}" srcOrd="0" destOrd="0" parTransId="{1AE629EE-989C-46F5-B213-DCB29C82DD78}" sibTransId="{A2F4BFA9-D604-4503-8D9A-0B8B8CF00A71}"/>
    <dgm:cxn modelId="{55EE6829-882F-4A50-BD18-B813509152D0}" type="presOf" srcId="{9B8F3EC6-B5F0-48D4-876A-C759419F7400}" destId="{FE352F0F-B31E-4841-96F6-471DC80F8B87}" srcOrd="0" destOrd="0" presId="urn:microsoft.com/office/officeart/2008/layout/PictureStrips"/>
    <dgm:cxn modelId="{02EDB289-A5DD-4D43-B9DF-40C8B8472A65}" srcId="{6D16207B-EB87-4883-B3B2-CDCB90F718D8}" destId="{26E2CF3A-215B-4D06-AED1-D1EFC5D31FEA}" srcOrd="4" destOrd="0" parTransId="{EF70866D-3E6D-4B30-97EE-A59ADDBC50DB}" sibTransId="{ADB01CBB-5897-4F23-831A-717DFDBF175A}"/>
    <dgm:cxn modelId="{BBF42EA6-D7D5-4450-8F2B-EF856BB9A790}" srcId="{6D16207B-EB87-4883-B3B2-CDCB90F718D8}" destId="{F8ADB9A0-FCAE-4188-AF5C-B0D164925D19}" srcOrd="3" destOrd="0" parTransId="{93AE78B0-4262-4834-BA33-FC0357DF19D7}" sibTransId="{AE77A5F5-8BD0-47D2-BD4F-9B6733B6581E}"/>
    <dgm:cxn modelId="{9A2C0491-D3E7-4C6B-B6B0-D1452ED4960B}" type="presOf" srcId="{26E2CF3A-215B-4D06-AED1-D1EFC5D31FEA}" destId="{9251C4FE-F64F-4A13-96C1-CCACB8CABE39}" srcOrd="0" destOrd="0" presId="urn:microsoft.com/office/officeart/2008/layout/PictureStrips"/>
    <dgm:cxn modelId="{EE992AC8-DB56-4619-8588-C0C9CF840041}" type="presOf" srcId="{7D600E68-9BAA-4171-BF39-1FC96E364908}" destId="{A304ABFD-D08E-45A3-90D9-95F941D35358}" srcOrd="0" destOrd="0" presId="urn:microsoft.com/office/officeart/2008/layout/PictureStrips"/>
    <dgm:cxn modelId="{5EE7DAFA-88F9-4981-9DFB-136AC0BC6B14}" type="presOf" srcId="{03D17E0C-9A40-4061-9A9F-0A55F6542DB3}" destId="{1C6D38C6-CD70-490B-B7F9-391D40BB323A}" srcOrd="0" destOrd="0" presId="urn:microsoft.com/office/officeart/2008/layout/PictureStrips"/>
    <dgm:cxn modelId="{F6ECD0B5-F06E-467B-A216-1779F28C8040}" type="presOf" srcId="{6D16207B-EB87-4883-B3B2-CDCB90F718D8}" destId="{C3B93310-57AC-455C-A46E-AB17EEE8FD86}" srcOrd="0" destOrd="0" presId="urn:microsoft.com/office/officeart/2008/layout/PictureStrips"/>
    <dgm:cxn modelId="{08F212C4-B9AF-45CE-9B16-D8BDEE1FBE54}" srcId="{6D16207B-EB87-4883-B3B2-CDCB90F718D8}" destId="{03D17E0C-9A40-4061-9A9F-0A55F6542DB3}" srcOrd="1" destOrd="0" parTransId="{72E81DA6-D3EC-4944-820B-82D98A362F71}" sibTransId="{54CAD93D-499D-4C8F-BC1A-7AA66F8350B6}"/>
    <dgm:cxn modelId="{FF798773-7C40-4D99-AFC7-03C770EB36BD}" type="presParOf" srcId="{C3B93310-57AC-455C-A46E-AB17EEE8FD86}" destId="{C3CF0E24-3661-4C91-9C2B-92281F237C9C}" srcOrd="0" destOrd="0" presId="urn:microsoft.com/office/officeart/2008/layout/PictureStrips"/>
    <dgm:cxn modelId="{10C6135C-AB05-4768-805F-F8905B6326B1}" type="presParOf" srcId="{C3CF0E24-3661-4C91-9C2B-92281F237C9C}" destId="{A304ABFD-D08E-45A3-90D9-95F941D35358}" srcOrd="0" destOrd="0" presId="urn:microsoft.com/office/officeart/2008/layout/PictureStrips"/>
    <dgm:cxn modelId="{81DB579A-13EE-41B4-AF31-6A83A818111A}" type="presParOf" srcId="{C3CF0E24-3661-4C91-9C2B-92281F237C9C}" destId="{820155FC-537E-4AD6-859A-D9C5C0AD8B54}" srcOrd="1" destOrd="0" presId="urn:microsoft.com/office/officeart/2008/layout/PictureStrips"/>
    <dgm:cxn modelId="{EB80852D-207B-47F8-8D95-5045F4DE8BEF}" type="presParOf" srcId="{C3B93310-57AC-455C-A46E-AB17EEE8FD86}" destId="{63F6533E-D742-4081-B6E1-C8A6E64413B2}" srcOrd="1" destOrd="0" presId="urn:microsoft.com/office/officeart/2008/layout/PictureStrips"/>
    <dgm:cxn modelId="{51245BFA-651C-42FB-8188-49B4B18E5390}" type="presParOf" srcId="{C3B93310-57AC-455C-A46E-AB17EEE8FD86}" destId="{7D1F1E76-FDC8-4427-AE36-FA47B859CCEA}" srcOrd="2" destOrd="0" presId="urn:microsoft.com/office/officeart/2008/layout/PictureStrips"/>
    <dgm:cxn modelId="{ECBCD4FE-DC4B-41F6-A4EC-D3000AA617D5}" type="presParOf" srcId="{7D1F1E76-FDC8-4427-AE36-FA47B859CCEA}" destId="{1C6D38C6-CD70-490B-B7F9-391D40BB323A}" srcOrd="0" destOrd="0" presId="urn:microsoft.com/office/officeart/2008/layout/PictureStrips"/>
    <dgm:cxn modelId="{F27D7181-78BF-40E1-8AA3-397BC853C641}" type="presParOf" srcId="{7D1F1E76-FDC8-4427-AE36-FA47B859CCEA}" destId="{FD8289F7-F87A-4022-9B13-003EFB938136}" srcOrd="1" destOrd="0" presId="urn:microsoft.com/office/officeart/2008/layout/PictureStrips"/>
    <dgm:cxn modelId="{8DE0E4A2-AB33-4CAE-83D7-D1AADA6B4F9D}" type="presParOf" srcId="{C3B93310-57AC-455C-A46E-AB17EEE8FD86}" destId="{CD79B4B4-E312-4D45-A760-2B4F08BE58BA}" srcOrd="3" destOrd="0" presId="urn:microsoft.com/office/officeart/2008/layout/PictureStrips"/>
    <dgm:cxn modelId="{B3071117-EF12-441F-AD1A-A902391D0C30}" type="presParOf" srcId="{C3B93310-57AC-455C-A46E-AB17EEE8FD86}" destId="{15C3C05D-CC1D-48AF-823E-7D3C4A84BF8B}" srcOrd="4" destOrd="0" presId="urn:microsoft.com/office/officeart/2008/layout/PictureStrips"/>
    <dgm:cxn modelId="{12A1B310-F65A-4645-A7B2-026990E4DDB4}" type="presParOf" srcId="{15C3C05D-CC1D-48AF-823E-7D3C4A84BF8B}" destId="{FE352F0F-B31E-4841-96F6-471DC80F8B87}" srcOrd="0" destOrd="0" presId="urn:microsoft.com/office/officeart/2008/layout/PictureStrips"/>
    <dgm:cxn modelId="{B6DE4496-3CF3-4F69-8E33-06DDFD641098}" type="presParOf" srcId="{15C3C05D-CC1D-48AF-823E-7D3C4A84BF8B}" destId="{17EACB2A-BC4A-4118-AAB8-3CA7F5DA4FAD}" srcOrd="1" destOrd="0" presId="urn:microsoft.com/office/officeart/2008/layout/PictureStrips"/>
    <dgm:cxn modelId="{7A8D300C-9DFC-42C8-94CE-134876894B2F}" type="presParOf" srcId="{C3B93310-57AC-455C-A46E-AB17EEE8FD86}" destId="{D4D847F9-44EE-44A4-A669-CECE340AE7CA}" srcOrd="5" destOrd="0" presId="urn:microsoft.com/office/officeart/2008/layout/PictureStrips"/>
    <dgm:cxn modelId="{D3F8D46C-EB14-46A9-9100-83B44FD8C801}" type="presParOf" srcId="{C3B93310-57AC-455C-A46E-AB17EEE8FD86}" destId="{5373256F-87CA-4737-87E2-36179E08685A}" srcOrd="6" destOrd="0" presId="urn:microsoft.com/office/officeart/2008/layout/PictureStrips"/>
    <dgm:cxn modelId="{320A8BF2-E1B6-4403-B23D-665E09DB77D5}" type="presParOf" srcId="{5373256F-87CA-4737-87E2-36179E08685A}" destId="{1232199A-1FAE-4528-9BAE-2737834ADE41}" srcOrd="0" destOrd="0" presId="urn:microsoft.com/office/officeart/2008/layout/PictureStrips"/>
    <dgm:cxn modelId="{07460C48-915B-41E1-9605-0B248C339792}" type="presParOf" srcId="{5373256F-87CA-4737-87E2-36179E08685A}" destId="{C850090B-9267-4BEB-B920-7249F9469775}" srcOrd="1" destOrd="0" presId="urn:microsoft.com/office/officeart/2008/layout/PictureStrips"/>
    <dgm:cxn modelId="{36FFA983-DB89-4EC1-BD3E-EB963168F223}" type="presParOf" srcId="{C3B93310-57AC-455C-A46E-AB17EEE8FD86}" destId="{72356EFC-8407-4D22-8CE1-ADEE48F147F3}" srcOrd="7" destOrd="0" presId="urn:microsoft.com/office/officeart/2008/layout/PictureStrips"/>
    <dgm:cxn modelId="{63F8D127-AA31-4E23-A92E-149159606E57}" type="presParOf" srcId="{C3B93310-57AC-455C-A46E-AB17EEE8FD86}" destId="{552F1E21-3048-4A1E-8349-DE8CE349F94D}" srcOrd="8" destOrd="0" presId="urn:microsoft.com/office/officeart/2008/layout/PictureStrips"/>
    <dgm:cxn modelId="{95279206-89AB-4B7D-ADF4-FCE0B5279515}" type="presParOf" srcId="{552F1E21-3048-4A1E-8349-DE8CE349F94D}" destId="{9251C4FE-F64F-4A13-96C1-CCACB8CABE39}" srcOrd="0" destOrd="0" presId="urn:microsoft.com/office/officeart/2008/layout/PictureStrips"/>
    <dgm:cxn modelId="{F2BEB365-6EFC-4FDC-9F64-86D90F49D893}" type="presParOf" srcId="{552F1E21-3048-4A1E-8349-DE8CE349F94D}" destId="{BB9FAB66-566A-4CC2-967B-EBFAC2A9BBEA}" srcOrd="1" destOrd="0" presId="urn:microsoft.com/office/officeart/2008/layout/PictureStrips"/>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6D136B38-3097-41A3-9E3C-13555A222C34}" type="doc">
      <dgm:prSet loTypeId="urn:microsoft.com/office/officeart/2005/8/layout/vList4" loCatId="list" qsTypeId="urn:microsoft.com/office/officeart/2005/8/quickstyle/simple1" qsCatId="simple" csTypeId="urn:microsoft.com/office/officeart/2005/8/colors/colorful2" csCatId="colorful" phldr="1"/>
      <dgm:spPr/>
      <dgm:t>
        <a:bodyPr/>
        <a:lstStyle/>
        <a:p>
          <a:endParaRPr lang="en-US"/>
        </a:p>
      </dgm:t>
    </dgm:pt>
    <dgm:pt modelId="{F8F6FC39-3AE7-4CBF-AABF-27DFD9164C0C}">
      <dgm:prSet phldrT="[Text]" custT="1"/>
      <dgm:spPr/>
      <dgm:t>
        <a:bodyPr/>
        <a:lstStyle/>
        <a:p>
          <a:r>
            <a:rPr lang="en-US" sz="3600" dirty="0" smtClean="0">
              <a:solidFill>
                <a:schemeClr val="bg1"/>
              </a:solidFill>
            </a:rPr>
            <a:t>It makes you do stupid things.</a:t>
          </a:r>
          <a:endParaRPr lang="en-US" sz="3600" dirty="0"/>
        </a:p>
      </dgm:t>
    </dgm:pt>
    <dgm:pt modelId="{CBC87F53-EC0B-4DDC-A9A9-851C2C4C1B90}" type="parTrans" cxnId="{D28F3991-48BA-4E11-A6F3-F2ED05870E82}">
      <dgm:prSet/>
      <dgm:spPr/>
      <dgm:t>
        <a:bodyPr/>
        <a:lstStyle/>
        <a:p>
          <a:endParaRPr lang="en-US"/>
        </a:p>
      </dgm:t>
    </dgm:pt>
    <dgm:pt modelId="{E9623941-882F-4F52-9468-7C8209D55134}" type="sibTrans" cxnId="{D28F3991-48BA-4E11-A6F3-F2ED05870E82}">
      <dgm:prSet/>
      <dgm:spPr/>
      <dgm:t>
        <a:bodyPr/>
        <a:lstStyle/>
        <a:p>
          <a:endParaRPr lang="en-US"/>
        </a:p>
      </dgm:t>
    </dgm:pt>
    <dgm:pt modelId="{36A2C9A1-503C-42B3-9676-5F07F6861012}">
      <dgm:prSet phldrT="[Text]" phldr="1" custT="1"/>
      <dgm:spPr/>
      <dgm:t>
        <a:bodyPr/>
        <a:lstStyle/>
        <a:p>
          <a:endParaRPr lang="en-US" sz="3600" dirty="0">
            <a:solidFill>
              <a:schemeClr val="bg1"/>
            </a:solidFill>
          </a:endParaRPr>
        </a:p>
      </dgm:t>
    </dgm:pt>
    <dgm:pt modelId="{BA60E0FF-6E95-4E1E-ABE0-C052940322B7}" type="parTrans" cxnId="{E2142368-693C-45AA-B6B5-F432854876FB}">
      <dgm:prSet/>
      <dgm:spPr/>
      <dgm:t>
        <a:bodyPr/>
        <a:lstStyle/>
        <a:p>
          <a:endParaRPr lang="en-US"/>
        </a:p>
      </dgm:t>
    </dgm:pt>
    <dgm:pt modelId="{B72EF905-13F1-4821-BFA9-B0237EBB25AF}" type="sibTrans" cxnId="{E2142368-693C-45AA-B6B5-F432854876FB}">
      <dgm:prSet/>
      <dgm:spPr/>
      <dgm:t>
        <a:bodyPr/>
        <a:lstStyle/>
        <a:p>
          <a:endParaRPr lang="en-US"/>
        </a:p>
      </dgm:t>
    </dgm:pt>
    <dgm:pt modelId="{5AD9DA3B-5D47-4ACB-B577-39EB65B70C32}">
      <dgm:prSet phldrT="[Text]" custT="1"/>
      <dgm:spPr/>
      <dgm:t>
        <a:bodyPr/>
        <a:lstStyle/>
        <a:p>
          <a:r>
            <a:rPr lang="en-US" sz="3200" dirty="0" smtClean="0">
              <a:solidFill>
                <a:schemeClr val="bg1"/>
              </a:solidFill>
            </a:rPr>
            <a:t>You do things without actually thinking about them.</a:t>
          </a:r>
          <a:endParaRPr lang="en-US" sz="3200" dirty="0"/>
        </a:p>
      </dgm:t>
    </dgm:pt>
    <dgm:pt modelId="{2951F78A-EC56-40D5-BF65-C5B42A5DD9B6}" type="parTrans" cxnId="{FC7DED48-B0B5-42A4-BB2A-AFA4245CC9DE}">
      <dgm:prSet/>
      <dgm:spPr/>
      <dgm:t>
        <a:bodyPr/>
        <a:lstStyle/>
        <a:p>
          <a:endParaRPr lang="en-US"/>
        </a:p>
      </dgm:t>
    </dgm:pt>
    <dgm:pt modelId="{88E2B759-A8C9-4A55-9EC8-D6A828BE2244}" type="sibTrans" cxnId="{FC7DED48-B0B5-42A4-BB2A-AFA4245CC9DE}">
      <dgm:prSet/>
      <dgm:spPr/>
      <dgm:t>
        <a:bodyPr/>
        <a:lstStyle/>
        <a:p>
          <a:endParaRPr lang="en-US"/>
        </a:p>
      </dgm:t>
    </dgm:pt>
    <dgm:pt modelId="{9B4BFC4D-7DF0-4658-9EA0-B0B84559BD37}">
      <dgm:prSet phldrT="[Text]" phldr="1" custT="1"/>
      <dgm:spPr/>
      <dgm:t>
        <a:bodyPr/>
        <a:lstStyle/>
        <a:p>
          <a:endParaRPr lang="en-US" sz="3200">
            <a:solidFill>
              <a:schemeClr val="bg1"/>
            </a:solidFill>
          </a:endParaRPr>
        </a:p>
      </dgm:t>
    </dgm:pt>
    <dgm:pt modelId="{58A96F80-6BE0-46F6-AE69-23D4208DA9E2}" type="parTrans" cxnId="{E7C05E28-174E-4B51-86BA-7EBD0F45237B}">
      <dgm:prSet/>
      <dgm:spPr/>
      <dgm:t>
        <a:bodyPr/>
        <a:lstStyle/>
        <a:p>
          <a:endParaRPr lang="en-US"/>
        </a:p>
      </dgm:t>
    </dgm:pt>
    <dgm:pt modelId="{01C3C9D2-9AD5-47AD-8CA2-B0BBA8F1ABCE}" type="sibTrans" cxnId="{E7C05E28-174E-4B51-86BA-7EBD0F45237B}">
      <dgm:prSet/>
      <dgm:spPr/>
      <dgm:t>
        <a:bodyPr/>
        <a:lstStyle/>
        <a:p>
          <a:endParaRPr lang="en-US"/>
        </a:p>
      </dgm:t>
    </dgm:pt>
    <dgm:pt modelId="{2C07437F-C562-4CC8-89ED-0C0FE343931E}">
      <dgm:prSet phldrT="[Text]" custT="1"/>
      <dgm:spPr/>
      <dgm:t>
        <a:bodyPr/>
        <a:lstStyle/>
        <a:p>
          <a:r>
            <a:rPr lang="en-US" sz="3200" dirty="0" smtClean="0">
              <a:solidFill>
                <a:schemeClr val="bg1"/>
              </a:solidFill>
            </a:rPr>
            <a:t>You just don’t want to disappoint your friends.</a:t>
          </a:r>
          <a:endParaRPr lang="en-US" sz="3200" dirty="0"/>
        </a:p>
      </dgm:t>
    </dgm:pt>
    <dgm:pt modelId="{BB7AC5ED-D755-4D90-9A4C-51F2F8944D80}" type="parTrans" cxnId="{59F45252-EEC5-4572-A9A2-9D9542656950}">
      <dgm:prSet/>
      <dgm:spPr/>
      <dgm:t>
        <a:bodyPr/>
        <a:lstStyle/>
        <a:p>
          <a:endParaRPr lang="en-US"/>
        </a:p>
      </dgm:t>
    </dgm:pt>
    <dgm:pt modelId="{E62E703A-B190-47BC-8BF2-F5F9CD96A386}" type="sibTrans" cxnId="{59F45252-EEC5-4572-A9A2-9D9542656950}">
      <dgm:prSet/>
      <dgm:spPr/>
      <dgm:t>
        <a:bodyPr/>
        <a:lstStyle/>
        <a:p>
          <a:endParaRPr lang="en-US"/>
        </a:p>
      </dgm:t>
    </dgm:pt>
    <dgm:pt modelId="{E883C397-93BC-48BF-A6CF-A2B978212630}">
      <dgm:prSet phldrT="[Text]" phldr="1" custT="1"/>
      <dgm:spPr/>
      <dgm:t>
        <a:bodyPr/>
        <a:lstStyle/>
        <a:p>
          <a:endParaRPr lang="en-US" sz="3200">
            <a:solidFill>
              <a:schemeClr val="bg1"/>
            </a:solidFill>
          </a:endParaRPr>
        </a:p>
      </dgm:t>
    </dgm:pt>
    <dgm:pt modelId="{C6EF2B48-7741-4749-89AA-B01D2A2E17A0}" type="parTrans" cxnId="{BCACCB32-F3DE-4343-ABE1-92EAA2C053AB}">
      <dgm:prSet/>
      <dgm:spPr/>
      <dgm:t>
        <a:bodyPr/>
        <a:lstStyle/>
        <a:p>
          <a:endParaRPr lang="en-US"/>
        </a:p>
      </dgm:t>
    </dgm:pt>
    <dgm:pt modelId="{A1941630-CB99-4FEC-BDAE-821EB684F6E1}" type="sibTrans" cxnId="{BCACCB32-F3DE-4343-ABE1-92EAA2C053AB}">
      <dgm:prSet/>
      <dgm:spPr/>
      <dgm:t>
        <a:bodyPr/>
        <a:lstStyle/>
        <a:p>
          <a:endParaRPr lang="en-US"/>
        </a:p>
      </dgm:t>
    </dgm:pt>
    <dgm:pt modelId="{187F3F62-4A34-40FC-960D-62312A732674}">
      <dgm:prSet custT="1"/>
      <dgm:spPr/>
      <dgm:t>
        <a:bodyPr/>
        <a:lstStyle/>
        <a:p>
          <a:r>
            <a:rPr lang="en-US" sz="3600" dirty="0" smtClean="0">
              <a:solidFill>
                <a:schemeClr val="bg1"/>
              </a:solidFill>
            </a:rPr>
            <a:t>You do stuff to be accepted.</a:t>
          </a:r>
          <a:endParaRPr lang="en-US" sz="3600" dirty="0"/>
        </a:p>
      </dgm:t>
    </dgm:pt>
    <dgm:pt modelId="{A49CEA90-2422-4759-ADEA-7E212045B8A6}" type="parTrans" cxnId="{CCA09C72-5667-4484-8B4B-B39B2B358F26}">
      <dgm:prSet/>
      <dgm:spPr/>
      <dgm:t>
        <a:bodyPr/>
        <a:lstStyle/>
        <a:p>
          <a:endParaRPr lang="en-US"/>
        </a:p>
      </dgm:t>
    </dgm:pt>
    <dgm:pt modelId="{A02A82D4-D405-414F-8EE9-50E230AA687E}" type="sibTrans" cxnId="{CCA09C72-5667-4484-8B4B-B39B2B358F26}">
      <dgm:prSet/>
      <dgm:spPr/>
      <dgm:t>
        <a:bodyPr/>
        <a:lstStyle/>
        <a:p>
          <a:endParaRPr lang="en-US"/>
        </a:p>
      </dgm:t>
    </dgm:pt>
    <dgm:pt modelId="{47D7E6AE-3985-40F6-9467-487C79F3B109}">
      <dgm:prSet custT="1"/>
      <dgm:spPr/>
      <dgm:t>
        <a:bodyPr/>
        <a:lstStyle/>
        <a:p>
          <a:r>
            <a:rPr lang="en-US" sz="3600" dirty="0" smtClean="0">
              <a:solidFill>
                <a:schemeClr val="bg1"/>
              </a:solidFill>
            </a:rPr>
            <a:t>You just want to be like everyone else.</a:t>
          </a:r>
          <a:endParaRPr lang="en-US" sz="3600" dirty="0"/>
        </a:p>
      </dgm:t>
    </dgm:pt>
    <dgm:pt modelId="{24DB4767-9028-41EF-AF53-6045B3034F78}" type="parTrans" cxnId="{28EDD1D1-F304-4D7D-8189-75DD274E4EA9}">
      <dgm:prSet/>
      <dgm:spPr/>
      <dgm:t>
        <a:bodyPr/>
        <a:lstStyle/>
        <a:p>
          <a:endParaRPr lang="en-US"/>
        </a:p>
      </dgm:t>
    </dgm:pt>
    <dgm:pt modelId="{83077A11-5527-4EB7-B93C-ACEC878CC93B}" type="sibTrans" cxnId="{28EDD1D1-F304-4D7D-8189-75DD274E4EA9}">
      <dgm:prSet/>
      <dgm:spPr/>
      <dgm:t>
        <a:bodyPr/>
        <a:lstStyle/>
        <a:p>
          <a:endParaRPr lang="en-US"/>
        </a:p>
      </dgm:t>
    </dgm:pt>
    <dgm:pt modelId="{3CBE75CB-C411-4E0B-8822-5E24F3F30DBD}" type="pres">
      <dgm:prSet presAssocID="{6D136B38-3097-41A3-9E3C-13555A222C34}" presName="linear" presStyleCnt="0">
        <dgm:presLayoutVars>
          <dgm:dir/>
          <dgm:resizeHandles val="exact"/>
        </dgm:presLayoutVars>
      </dgm:prSet>
      <dgm:spPr/>
    </dgm:pt>
    <dgm:pt modelId="{2B5E9DB2-CE75-4BD4-B3F9-A2528D3F49A1}" type="pres">
      <dgm:prSet presAssocID="{F8F6FC39-3AE7-4CBF-AABF-27DFD9164C0C}" presName="comp" presStyleCnt="0"/>
      <dgm:spPr/>
    </dgm:pt>
    <dgm:pt modelId="{8959E007-1D0B-4CB7-91C2-B2D342F00196}" type="pres">
      <dgm:prSet presAssocID="{F8F6FC39-3AE7-4CBF-AABF-27DFD9164C0C}" presName="box" presStyleLbl="node1" presStyleIdx="0" presStyleCnt="5"/>
      <dgm:spPr/>
      <dgm:t>
        <a:bodyPr/>
        <a:lstStyle/>
        <a:p>
          <a:endParaRPr lang="en-US"/>
        </a:p>
      </dgm:t>
    </dgm:pt>
    <dgm:pt modelId="{40D2BF08-924E-4285-816E-0277B40FA0B4}" type="pres">
      <dgm:prSet presAssocID="{F8F6FC39-3AE7-4CBF-AABF-27DFD9164C0C}" presName="img" presStyleLbl="fgImgPlace1" presStyleIdx="0" presStyleCnt="5"/>
      <dgm:spPr>
        <a:blipFill>
          <a:blip xmlns:r="http://schemas.openxmlformats.org/officeDocument/2006/relationships" r:embed="rId1">
            <a:extLst>
              <a:ext uri="{28A0092B-C50C-407E-A947-70E740481C1C}">
                <a14:useLocalDpi xmlns:a14="http://schemas.microsoft.com/office/drawing/2010/main" val="0"/>
              </a:ext>
            </a:extLst>
          </a:blip>
          <a:srcRect/>
          <a:stretch>
            <a:fillRect t="-32000" b="-32000"/>
          </a:stretch>
        </a:blipFill>
      </dgm:spPr>
    </dgm:pt>
    <dgm:pt modelId="{9CFC0334-F733-4932-861E-139FEB5B2BBC}" type="pres">
      <dgm:prSet presAssocID="{F8F6FC39-3AE7-4CBF-AABF-27DFD9164C0C}" presName="text" presStyleLbl="node1" presStyleIdx="0" presStyleCnt="5">
        <dgm:presLayoutVars>
          <dgm:bulletEnabled val="1"/>
        </dgm:presLayoutVars>
      </dgm:prSet>
      <dgm:spPr/>
      <dgm:t>
        <a:bodyPr/>
        <a:lstStyle/>
        <a:p>
          <a:endParaRPr lang="en-US"/>
        </a:p>
      </dgm:t>
    </dgm:pt>
    <dgm:pt modelId="{AC4FB030-2F7C-4B2D-B746-C03E1D945BDD}" type="pres">
      <dgm:prSet presAssocID="{E9623941-882F-4F52-9468-7C8209D55134}" presName="spacer" presStyleCnt="0"/>
      <dgm:spPr/>
    </dgm:pt>
    <dgm:pt modelId="{55B2C326-7BC6-45C8-8B11-E7FFA9012BCB}" type="pres">
      <dgm:prSet presAssocID="{5AD9DA3B-5D47-4ACB-B577-39EB65B70C32}" presName="comp" presStyleCnt="0"/>
      <dgm:spPr/>
    </dgm:pt>
    <dgm:pt modelId="{8B64D777-3C62-45D6-B5B1-E46AC1096DBB}" type="pres">
      <dgm:prSet presAssocID="{5AD9DA3B-5D47-4ACB-B577-39EB65B70C32}" presName="box" presStyleLbl="node1" presStyleIdx="1" presStyleCnt="5"/>
      <dgm:spPr/>
      <dgm:t>
        <a:bodyPr/>
        <a:lstStyle/>
        <a:p>
          <a:endParaRPr lang="en-US"/>
        </a:p>
      </dgm:t>
    </dgm:pt>
    <dgm:pt modelId="{71F65A7B-0773-4931-B2FC-93F45513639E}" type="pres">
      <dgm:prSet presAssocID="{5AD9DA3B-5D47-4ACB-B577-39EB65B70C32}" presName="img" presStyleLbl="fgImgPlace1" presStyleIdx="1" presStyleCnt="5"/>
      <dgm:spPr>
        <a:blipFill>
          <a:blip xmlns:r="http://schemas.openxmlformats.org/officeDocument/2006/relationships" r:embed="rId2">
            <a:extLst>
              <a:ext uri="{28A0092B-C50C-407E-A947-70E740481C1C}">
                <a14:useLocalDpi xmlns:a14="http://schemas.microsoft.com/office/drawing/2010/main" val="0"/>
              </a:ext>
            </a:extLst>
          </a:blip>
          <a:srcRect/>
          <a:stretch>
            <a:fillRect t="-34000" b="-34000"/>
          </a:stretch>
        </a:blipFill>
      </dgm:spPr>
    </dgm:pt>
    <dgm:pt modelId="{C8ACF9C8-D3BF-4D46-9ABE-BE587CCE1330}" type="pres">
      <dgm:prSet presAssocID="{5AD9DA3B-5D47-4ACB-B577-39EB65B70C32}" presName="text" presStyleLbl="node1" presStyleIdx="1" presStyleCnt="5">
        <dgm:presLayoutVars>
          <dgm:bulletEnabled val="1"/>
        </dgm:presLayoutVars>
      </dgm:prSet>
      <dgm:spPr/>
      <dgm:t>
        <a:bodyPr/>
        <a:lstStyle/>
        <a:p>
          <a:endParaRPr lang="en-US"/>
        </a:p>
      </dgm:t>
    </dgm:pt>
    <dgm:pt modelId="{8D7DF9C7-94F9-4792-AADD-E624CE54470B}" type="pres">
      <dgm:prSet presAssocID="{88E2B759-A8C9-4A55-9EC8-D6A828BE2244}" presName="spacer" presStyleCnt="0"/>
      <dgm:spPr/>
    </dgm:pt>
    <dgm:pt modelId="{3BE0FF54-69C1-498C-B7B6-6962304EB016}" type="pres">
      <dgm:prSet presAssocID="{2C07437F-C562-4CC8-89ED-0C0FE343931E}" presName="comp" presStyleCnt="0"/>
      <dgm:spPr/>
    </dgm:pt>
    <dgm:pt modelId="{45779267-DAD0-4A71-94A3-2C83AF5FD327}" type="pres">
      <dgm:prSet presAssocID="{2C07437F-C562-4CC8-89ED-0C0FE343931E}" presName="box" presStyleLbl="node1" presStyleIdx="2" presStyleCnt="5"/>
      <dgm:spPr/>
      <dgm:t>
        <a:bodyPr/>
        <a:lstStyle/>
        <a:p>
          <a:endParaRPr lang="en-US"/>
        </a:p>
      </dgm:t>
    </dgm:pt>
    <dgm:pt modelId="{EA201C91-C640-4783-B405-C8BBBCBF3721}" type="pres">
      <dgm:prSet presAssocID="{2C07437F-C562-4CC8-89ED-0C0FE343931E}" presName="img" presStyleLbl="fgImgPlace1" presStyleIdx="2" presStyleCnt="5"/>
      <dgm:spPr>
        <a:blipFill>
          <a:blip xmlns:r="http://schemas.openxmlformats.org/officeDocument/2006/relationships" r:embed="rId3">
            <a:extLst>
              <a:ext uri="{28A0092B-C50C-407E-A947-70E740481C1C}">
                <a14:useLocalDpi xmlns:a14="http://schemas.microsoft.com/office/drawing/2010/main" val="0"/>
              </a:ext>
            </a:extLst>
          </a:blip>
          <a:srcRect/>
          <a:stretch>
            <a:fillRect t="-34000" b="-34000"/>
          </a:stretch>
        </a:blipFill>
      </dgm:spPr>
    </dgm:pt>
    <dgm:pt modelId="{111DE086-57E4-48D9-993B-9FD8FF96E963}" type="pres">
      <dgm:prSet presAssocID="{2C07437F-C562-4CC8-89ED-0C0FE343931E}" presName="text" presStyleLbl="node1" presStyleIdx="2" presStyleCnt="5">
        <dgm:presLayoutVars>
          <dgm:bulletEnabled val="1"/>
        </dgm:presLayoutVars>
      </dgm:prSet>
      <dgm:spPr/>
      <dgm:t>
        <a:bodyPr/>
        <a:lstStyle/>
        <a:p>
          <a:endParaRPr lang="en-US"/>
        </a:p>
      </dgm:t>
    </dgm:pt>
    <dgm:pt modelId="{F06003E9-7661-40E5-AA69-255858B94201}" type="pres">
      <dgm:prSet presAssocID="{E62E703A-B190-47BC-8BF2-F5F9CD96A386}" presName="spacer" presStyleCnt="0"/>
      <dgm:spPr/>
    </dgm:pt>
    <dgm:pt modelId="{38575427-D254-460E-8DD7-B6C53DAD6F58}" type="pres">
      <dgm:prSet presAssocID="{187F3F62-4A34-40FC-960D-62312A732674}" presName="comp" presStyleCnt="0"/>
      <dgm:spPr/>
    </dgm:pt>
    <dgm:pt modelId="{FCBC40CA-9DF4-449E-AD10-4307596F07D2}" type="pres">
      <dgm:prSet presAssocID="{187F3F62-4A34-40FC-960D-62312A732674}" presName="box" presStyleLbl="node1" presStyleIdx="3" presStyleCnt="5"/>
      <dgm:spPr/>
      <dgm:t>
        <a:bodyPr/>
        <a:lstStyle/>
        <a:p>
          <a:endParaRPr lang="en-US"/>
        </a:p>
      </dgm:t>
    </dgm:pt>
    <dgm:pt modelId="{F814BB55-5754-4A96-8E53-0F08372AB318}" type="pres">
      <dgm:prSet presAssocID="{187F3F62-4A34-40FC-960D-62312A732674}" presName="img" presStyleLbl="fgImgPlace1" presStyleIdx="3" presStyleCnt="5"/>
      <dgm:spPr>
        <a:blipFill>
          <a:blip xmlns:r="http://schemas.openxmlformats.org/officeDocument/2006/relationships" r:embed="rId4">
            <a:extLst>
              <a:ext uri="{28A0092B-C50C-407E-A947-70E740481C1C}">
                <a14:useLocalDpi xmlns:a14="http://schemas.microsoft.com/office/drawing/2010/main" val="0"/>
              </a:ext>
            </a:extLst>
          </a:blip>
          <a:srcRect/>
          <a:stretch>
            <a:fillRect t="-34000" b="-34000"/>
          </a:stretch>
        </a:blipFill>
      </dgm:spPr>
    </dgm:pt>
    <dgm:pt modelId="{EB38528C-4DFC-4FB3-8963-76DC89CF9308}" type="pres">
      <dgm:prSet presAssocID="{187F3F62-4A34-40FC-960D-62312A732674}" presName="text" presStyleLbl="node1" presStyleIdx="3" presStyleCnt="5">
        <dgm:presLayoutVars>
          <dgm:bulletEnabled val="1"/>
        </dgm:presLayoutVars>
      </dgm:prSet>
      <dgm:spPr/>
      <dgm:t>
        <a:bodyPr/>
        <a:lstStyle/>
        <a:p>
          <a:endParaRPr lang="en-US"/>
        </a:p>
      </dgm:t>
    </dgm:pt>
    <dgm:pt modelId="{BBCC015E-6D80-4958-88AF-0FF1CD73D872}" type="pres">
      <dgm:prSet presAssocID="{A02A82D4-D405-414F-8EE9-50E230AA687E}" presName="spacer" presStyleCnt="0"/>
      <dgm:spPr/>
    </dgm:pt>
    <dgm:pt modelId="{97BD0613-6473-44E7-8588-BB98921B19F4}" type="pres">
      <dgm:prSet presAssocID="{47D7E6AE-3985-40F6-9467-487C79F3B109}" presName="comp" presStyleCnt="0"/>
      <dgm:spPr/>
    </dgm:pt>
    <dgm:pt modelId="{DFA9EE0B-A686-4F13-8702-6BDE1C559DB1}" type="pres">
      <dgm:prSet presAssocID="{47D7E6AE-3985-40F6-9467-487C79F3B109}" presName="box" presStyleLbl="node1" presStyleIdx="4" presStyleCnt="5"/>
      <dgm:spPr/>
      <dgm:t>
        <a:bodyPr/>
        <a:lstStyle/>
        <a:p>
          <a:endParaRPr lang="en-US"/>
        </a:p>
      </dgm:t>
    </dgm:pt>
    <dgm:pt modelId="{C3ECE040-12EB-4A53-9203-C3BF21E80A5D}" type="pres">
      <dgm:prSet presAssocID="{47D7E6AE-3985-40F6-9467-487C79F3B109}" presName="img" presStyleLbl="fgImgPlace1" presStyleIdx="4" presStyleCnt="5"/>
      <dgm:spPr>
        <a:blipFill>
          <a:blip xmlns:r="http://schemas.openxmlformats.org/officeDocument/2006/relationships" r:embed="rId5">
            <a:extLst>
              <a:ext uri="{28A0092B-C50C-407E-A947-70E740481C1C}">
                <a14:useLocalDpi xmlns:a14="http://schemas.microsoft.com/office/drawing/2010/main" val="0"/>
              </a:ext>
            </a:extLst>
          </a:blip>
          <a:srcRect/>
          <a:stretch>
            <a:fillRect t="-34000" b="-34000"/>
          </a:stretch>
        </a:blipFill>
      </dgm:spPr>
    </dgm:pt>
    <dgm:pt modelId="{3FA1613B-007A-4E9E-B07D-4C445AFCE98C}" type="pres">
      <dgm:prSet presAssocID="{47D7E6AE-3985-40F6-9467-487C79F3B109}" presName="text" presStyleLbl="node1" presStyleIdx="4" presStyleCnt="5">
        <dgm:presLayoutVars>
          <dgm:bulletEnabled val="1"/>
        </dgm:presLayoutVars>
      </dgm:prSet>
      <dgm:spPr/>
      <dgm:t>
        <a:bodyPr/>
        <a:lstStyle/>
        <a:p>
          <a:endParaRPr lang="en-US"/>
        </a:p>
      </dgm:t>
    </dgm:pt>
  </dgm:ptLst>
  <dgm:cxnLst>
    <dgm:cxn modelId="{8A2CCF8C-483A-4B1C-86EC-4A0FD8FDFF49}" type="presOf" srcId="{6D136B38-3097-41A3-9E3C-13555A222C34}" destId="{3CBE75CB-C411-4E0B-8822-5E24F3F30DBD}" srcOrd="0" destOrd="0" presId="urn:microsoft.com/office/officeart/2005/8/layout/vList4"/>
    <dgm:cxn modelId="{B8AA4A45-40D6-4689-8BB2-275DDD0F7D40}" type="presOf" srcId="{9B4BFC4D-7DF0-4658-9EA0-B0B84559BD37}" destId="{C8ACF9C8-D3BF-4D46-9ABE-BE587CCE1330}" srcOrd="1" destOrd="1" presId="urn:microsoft.com/office/officeart/2005/8/layout/vList4"/>
    <dgm:cxn modelId="{79AAE0D7-8164-43BF-AEB0-47849FEC035C}" type="presOf" srcId="{187F3F62-4A34-40FC-960D-62312A732674}" destId="{FCBC40CA-9DF4-449E-AD10-4307596F07D2}" srcOrd="0" destOrd="0" presId="urn:microsoft.com/office/officeart/2005/8/layout/vList4"/>
    <dgm:cxn modelId="{8B294111-572A-4206-8843-D5BE984C88BE}" type="presOf" srcId="{47D7E6AE-3985-40F6-9467-487C79F3B109}" destId="{DFA9EE0B-A686-4F13-8702-6BDE1C559DB1}" srcOrd="0" destOrd="0" presId="urn:microsoft.com/office/officeart/2005/8/layout/vList4"/>
    <dgm:cxn modelId="{BDEE0516-0DE6-4F50-9BBB-D6959E2AAB7D}" type="presOf" srcId="{36A2C9A1-503C-42B3-9676-5F07F6861012}" destId="{9CFC0334-F733-4932-861E-139FEB5B2BBC}" srcOrd="1" destOrd="1" presId="urn:microsoft.com/office/officeart/2005/8/layout/vList4"/>
    <dgm:cxn modelId="{FC7DED48-B0B5-42A4-BB2A-AFA4245CC9DE}" srcId="{6D136B38-3097-41A3-9E3C-13555A222C34}" destId="{5AD9DA3B-5D47-4ACB-B577-39EB65B70C32}" srcOrd="1" destOrd="0" parTransId="{2951F78A-EC56-40D5-BF65-C5B42A5DD9B6}" sibTransId="{88E2B759-A8C9-4A55-9EC8-D6A828BE2244}"/>
    <dgm:cxn modelId="{679B82AA-2067-4C4C-BF2C-6B778CAC7E84}" type="presOf" srcId="{36A2C9A1-503C-42B3-9676-5F07F6861012}" destId="{8959E007-1D0B-4CB7-91C2-B2D342F00196}" srcOrd="0" destOrd="1" presId="urn:microsoft.com/office/officeart/2005/8/layout/vList4"/>
    <dgm:cxn modelId="{E7ECDCFE-9C30-4320-A7E1-448AC1CA4625}" type="presOf" srcId="{2C07437F-C562-4CC8-89ED-0C0FE343931E}" destId="{111DE086-57E4-48D9-993B-9FD8FF96E963}" srcOrd="1" destOrd="0" presId="urn:microsoft.com/office/officeart/2005/8/layout/vList4"/>
    <dgm:cxn modelId="{3B28DF7A-AF20-4B33-AD9E-40FB33AA16DC}" type="presOf" srcId="{2C07437F-C562-4CC8-89ED-0C0FE343931E}" destId="{45779267-DAD0-4A71-94A3-2C83AF5FD327}" srcOrd="0" destOrd="0" presId="urn:microsoft.com/office/officeart/2005/8/layout/vList4"/>
    <dgm:cxn modelId="{28EDD1D1-F304-4D7D-8189-75DD274E4EA9}" srcId="{6D136B38-3097-41A3-9E3C-13555A222C34}" destId="{47D7E6AE-3985-40F6-9467-487C79F3B109}" srcOrd="4" destOrd="0" parTransId="{24DB4767-9028-41EF-AF53-6045B3034F78}" sibTransId="{83077A11-5527-4EB7-B93C-ACEC878CC93B}"/>
    <dgm:cxn modelId="{42856DAA-9494-45DA-B56B-3DA0B8B44E95}" type="presOf" srcId="{F8F6FC39-3AE7-4CBF-AABF-27DFD9164C0C}" destId="{9CFC0334-F733-4932-861E-139FEB5B2BBC}" srcOrd="1" destOrd="0" presId="urn:microsoft.com/office/officeart/2005/8/layout/vList4"/>
    <dgm:cxn modelId="{CCA09C72-5667-4484-8B4B-B39B2B358F26}" srcId="{6D136B38-3097-41A3-9E3C-13555A222C34}" destId="{187F3F62-4A34-40FC-960D-62312A732674}" srcOrd="3" destOrd="0" parTransId="{A49CEA90-2422-4759-ADEA-7E212045B8A6}" sibTransId="{A02A82D4-D405-414F-8EE9-50E230AA687E}"/>
    <dgm:cxn modelId="{A9407025-A442-4692-9F62-C28E37584C2D}" type="presOf" srcId="{F8F6FC39-3AE7-4CBF-AABF-27DFD9164C0C}" destId="{8959E007-1D0B-4CB7-91C2-B2D342F00196}" srcOrd="0" destOrd="0" presId="urn:microsoft.com/office/officeart/2005/8/layout/vList4"/>
    <dgm:cxn modelId="{0B5A7E2D-8DCD-4A85-A307-D35FC35E29C5}" type="presOf" srcId="{187F3F62-4A34-40FC-960D-62312A732674}" destId="{EB38528C-4DFC-4FB3-8963-76DC89CF9308}" srcOrd="1" destOrd="0" presId="urn:microsoft.com/office/officeart/2005/8/layout/vList4"/>
    <dgm:cxn modelId="{BCACCB32-F3DE-4343-ABE1-92EAA2C053AB}" srcId="{2C07437F-C562-4CC8-89ED-0C0FE343931E}" destId="{E883C397-93BC-48BF-A6CF-A2B978212630}" srcOrd="0" destOrd="0" parTransId="{C6EF2B48-7741-4749-89AA-B01D2A2E17A0}" sibTransId="{A1941630-CB99-4FEC-BDAE-821EB684F6E1}"/>
    <dgm:cxn modelId="{C7AA3F8D-173A-4CD3-8A2D-F71C081758D1}" type="presOf" srcId="{E883C397-93BC-48BF-A6CF-A2B978212630}" destId="{45779267-DAD0-4A71-94A3-2C83AF5FD327}" srcOrd="0" destOrd="1" presId="urn:microsoft.com/office/officeart/2005/8/layout/vList4"/>
    <dgm:cxn modelId="{3D45A284-6E94-45FC-A8CD-CC226A48F741}" type="presOf" srcId="{E883C397-93BC-48BF-A6CF-A2B978212630}" destId="{111DE086-57E4-48D9-993B-9FD8FF96E963}" srcOrd="1" destOrd="1" presId="urn:microsoft.com/office/officeart/2005/8/layout/vList4"/>
    <dgm:cxn modelId="{D28F3991-48BA-4E11-A6F3-F2ED05870E82}" srcId="{6D136B38-3097-41A3-9E3C-13555A222C34}" destId="{F8F6FC39-3AE7-4CBF-AABF-27DFD9164C0C}" srcOrd="0" destOrd="0" parTransId="{CBC87F53-EC0B-4DDC-A9A9-851C2C4C1B90}" sibTransId="{E9623941-882F-4F52-9468-7C8209D55134}"/>
    <dgm:cxn modelId="{E2142368-693C-45AA-B6B5-F432854876FB}" srcId="{F8F6FC39-3AE7-4CBF-AABF-27DFD9164C0C}" destId="{36A2C9A1-503C-42B3-9676-5F07F6861012}" srcOrd="0" destOrd="0" parTransId="{BA60E0FF-6E95-4E1E-ABE0-C052940322B7}" sibTransId="{B72EF905-13F1-4821-BFA9-B0237EBB25AF}"/>
    <dgm:cxn modelId="{7D52C3B5-5BF4-490F-A02D-12EC54A27FEE}" type="presOf" srcId="{9B4BFC4D-7DF0-4658-9EA0-B0B84559BD37}" destId="{8B64D777-3C62-45D6-B5B1-E46AC1096DBB}" srcOrd="0" destOrd="1" presId="urn:microsoft.com/office/officeart/2005/8/layout/vList4"/>
    <dgm:cxn modelId="{59F45252-EEC5-4572-A9A2-9D9542656950}" srcId="{6D136B38-3097-41A3-9E3C-13555A222C34}" destId="{2C07437F-C562-4CC8-89ED-0C0FE343931E}" srcOrd="2" destOrd="0" parTransId="{BB7AC5ED-D755-4D90-9A4C-51F2F8944D80}" sibTransId="{E62E703A-B190-47BC-8BF2-F5F9CD96A386}"/>
    <dgm:cxn modelId="{E7C05E28-174E-4B51-86BA-7EBD0F45237B}" srcId="{5AD9DA3B-5D47-4ACB-B577-39EB65B70C32}" destId="{9B4BFC4D-7DF0-4658-9EA0-B0B84559BD37}" srcOrd="0" destOrd="0" parTransId="{58A96F80-6BE0-46F6-AE69-23D4208DA9E2}" sibTransId="{01C3C9D2-9AD5-47AD-8CA2-B0BBA8F1ABCE}"/>
    <dgm:cxn modelId="{F216A1FD-7F3B-4A66-BF55-32425E76BB57}" type="presOf" srcId="{5AD9DA3B-5D47-4ACB-B577-39EB65B70C32}" destId="{8B64D777-3C62-45D6-B5B1-E46AC1096DBB}" srcOrd="0" destOrd="0" presId="urn:microsoft.com/office/officeart/2005/8/layout/vList4"/>
    <dgm:cxn modelId="{E4DAF169-8E99-4434-BAAE-419B02FBD9C9}" type="presOf" srcId="{5AD9DA3B-5D47-4ACB-B577-39EB65B70C32}" destId="{C8ACF9C8-D3BF-4D46-9ABE-BE587CCE1330}" srcOrd="1" destOrd="0" presId="urn:microsoft.com/office/officeart/2005/8/layout/vList4"/>
    <dgm:cxn modelId="{55FF5757-EEBE-4374-8AD7-F46B9E3A4D5D}" type="presOf" srcId="{47D7E6AE-3985-40F6-9467-487C79F3B109}" destId="{3FA1613B-007A-4E9E-B07D-4C445AFCE98C}" srcOrd="1" destOrd="0" presId="urn:microsoft.com/office/officeart/2005/8/layout/vList4"/>
    <dgm:cxn modelId="{A3270157-2602-44CE-B14E-3D2FBBA01F5A}" type="presParOf" srcId="{3CBE75CB-C411-4E0B-8822-5E24F3F30DBD}" destId="{2B5E9DB2-CE75-4BD4-B3F9-A2528D3F49A1}" srcOrd="0" destOrd="0" presId="urn:microsoft.com/office/officeart/2005/8/layout/vList4"/>
    <dgm:cxn modelId="{B8DBC1D1-DE60-4784-B993-10EDCB8CC7AB}" type="presParOf" srcId="{2B5E9DB2-CE75-4BD4-B3F9-A2528D3F49A1}" destId="{8959E007-1D0B-4CB7-91C2-B2D342F00196}" srcOrd="0" destOrd="0" presId="urn:microsoft.com/office/officeart/2005/8/layout/vList4"/>
    <dgm:cxn modelId="{ABC66B38-AA94-466E-9DC7-AD8E7228ED3B}" type="presParOf" srcId="{2B5E9DB2-CE75-4BD4-B3F9-A2528D3F49A1}" destId="{40D2BF08-924E-4285-816E-0277B40FA0B4}" srcOrd="1" destOrd="0" presId="urn:microsoft.com/office/officeart/2005/8/layout/vList4"/>
    <dgm:cxn modelId="{1D5C713A-78D3-4BAE-A6C3-790BF257FB26}" type="presParOf" srcId="{2B5E9DB2-CE75-4BD4-B3F9-A2528D3F49A1}" destId="{9CFC0334-F733-4932-861E-139FEB5B2BBC}" srcOrd="2" destOrd="0" presId="urn:microsoft.com/office/officeart/2005/8/layout/vList4"/>
    <dgm:cxn modelId="{42B6CF39-292C-4AB7-9AF1-6CC6CE0CB79C}" type="presParOf" srcId="{3CBE75CB-C411-4E0B-8822-5E24F3F30DBD}" destId="{AC4FB030-2F7C-4B2D-B746-C03E1D945BDD}" srcOrd="1" destOrd="0" presId="urn:microsoft.com/office/officeart/2005/8/layout/vList4"/>
    <dgm:cxn modelId="{ABBCC7EB-2009-400B-8025-7769783C2C5B}" type="presParOf" srcId="{3CBE75CB-C411-4E0B-8822-5E24F3F30DBD}" destId="{55B2C326-7BC6-45C8-8B11-E7FFA9012BCB}" srcOrd="2" destOrd="0" presId="urn:microsoft.com/office/officeart/2005/8/layout/vList4"/>
    <dgm:cxn modelId="{813C3765-66B4-496F-B158-C685D34195C6}" type="presParOf" srcId="{55B2C326-7BC6-45C8-8B11-E7FFA9012BCB}" destId="{8B64D777-3C62-45D6-B5B1-E46AC1096DBB}" srcOrd="0" destOrd="0" presId="urn:microsoft.com/office/officeart/2005/8/layout/vList4"/>
    <dgm:cxn modelId="{31D798DB-221C-4320-B010-9A3399A2566A}" type="presParOf" srcId="{55B2C326-7BC6-45C8-8B11-E7FFA9012BCB}" destId="{71F65A7B-0773-4931-B2FC-93F45513639E}" srcOrd="1" destOrd="0" presId="urn:microsoft.com/office/officeart/2005/8/layout/vList4"/>
    <dgm:cxn modelId="{5F194AAC-98A3-4A35-B3A4-EE44FC41D98F}" type="presParOf" srcId="{55B2C326-7BC6-45C8-8B11-E7FFA9012BCB}" destId="{C8ACF9C8-D3BF-4D46-9ABE-BE587CCE1330}" srcOrd="2" destOrd="0" presId="urn:microsoft.com/office/officeart/2005/8/layout/vList4"/>
    <dgm:cxn modelId="{04AA9B65-4134-4102-87F9-190E85731067}" type="presParOf" srcId="{3CBE75CB-C411-4E0B-8822-5E24F3F30DBD}" destId="{8D7DF9C7-94F9-4792-AADD-E624CE54470B}" srcOrd="3" destOrd="0" presId="urn:microsoft.com/office/officeart/2005/8/layout/vList4"/>
    <dgm:cxn modelId="{5E207081-4621-4EEE-B1AC-709AF2982E27}" type="presParOf" srcId="{3CBE75CB-C411-4E0B-8822-5E24F3F30DBD}" destId="{3BE0FF54-69C1-498C-B7B6-6962304EB016}" srcOrd="4" destOrd="0" presId="urn:microsoft.com/office/officeart/2005/8/layout/vList4"/>
    <dgm:cxn modelId="{DA3F31BE-95D8-4B58-80C3-7BD75FC97036}" type="presParOf" srcId="{3BE0FF54-69C1-498C-B7B6-6962304EB016}" destId="{45779267-DAD0-4A71-94A3-2C83AF5FD327}" srcOrd="0" destOrd="0" presId="urn:microsoft.com/office/officeart/2005/8/layout/vList4"/>
    <dgm:cxn modelId="{DCEBD23E-F995-4540-9343-017638E6EA43}" type="presParOf" srcId="{3BE0FF54-69C1-498C-B7B6-6962304EB016}" destId="{EA201C91-C640-4783-B405-C8BBBCBF3721}" srcOrd="1" destOrd="0" presId="urn:microsoft.com/office/officeart/2005/8/layout/vList4"/>
    <dgm:cxn modelId="{1BE330F6-F9EC-4455-BE9E-5287044C7823}" type="presParOf" srcId="{3BE0FF54-69C1-498C-B7B6-6962304EB016}" destId="{111DE086-57E4-48D9-993B-9FD8FF96E963}" srcOrd="2" destOrd="0" presId="urn:microsoft.com/office/officeart/2005/8/layout/vList4"/>
    <dgm:cxn modelId="{4137C6E7-705C-4303-8D74-2B31C708EAED}" type="presParOf" srcId="{3CBE75CB-C411-4E0B-8822-5E24F3F30DBD}" destId="{F06003E9-7661-40E5-AA69-255858B94201}" srcOrd="5" destOrd="0" presId="urn:microsoft.com/office/officeart/2005/8/layout/vList4"/>
    <dgm:cxn modelId="{D062B076-9E4B-4E20-8DD0-F65FF1C09CA9}" type="presParOf" srcId="{3CBE75CB-C411-4E0B-8822-5E24F3F30DBD}" destId="{38575427-D254-460E-8DD7-B6C53DAD6F58}" srcOrd="6" destOrd="0" presId="urn:microsoft.com/office/officeart/2005/8/layout/vList4"/>
    <dgm:cxn modelId="{BFA51108-2B18-48CB-8BF8-DD47654E24B8}" type="presParOf" srcId="{38575427-D254-460E-8DD7-B6C53DAD6F58}" destId="{FCBC40CA-9DF4-449E-AD10-4307596F07D2}" srcOrd="0" destOrd="0" presId="urn:microsoft.com/office/officeart/2005/8/layout/vList4"/>
    <dgm:cxn modelId="{70E97FBB-9FF7-43ED-8A32-123A137CC0FB}" type="presParOf" srcId="{38575427-D254-460E-8DD7-B6C53DAD6F58}" destId="{F814BB55-5754-4A96-8E53-0F08372AB318}" srcOrd="1" destOrd="0" presId="urn:microsoft.com/office/officeart/2005/8/layout/vList4"/>
    <dgm:cxn modelId="{3A86A264-5949-4853-8623-2F5DCC5BFCA2}" type="presParOf" srcId="{38575427-D254-460E-8DD7-B6C53DAD6F58}" destId="{EB38528C-4DFC-4FB3-8963-76DC89CF9308}" srcOrd="2" destOrd="0" presId="urn:microsoft.com/office/officeart/2005/8/layout/vList4"/>
    <dgm:cxn modelId="{3AE56D30-1EC6-4652-9865-4996C54ADB6A}" type="presParOf" srcId="{3CBE75CB-C411-4E0B-8822-5E24F3F30DBD}" destId="{BBCC015E-6D80-4958-88AF-0FF1CD73D872}" srcOrd="7" destOrd="0" presId="urn:microsoft.com/office/officeart/2005/8/layout/vList4"/>
    <dgm:cxn modelId="{0B9D9970-B7CA-4C46-A525-85CC12D22E18}" type="presParOf" srcId="{3CBE75CB-C411-4E0B-8822-5E24F3F30DBD}" destId="{97BD0613-6473-44E7-8588-BB98921B19F4}" srcOrd="8" destOrd="0" presId="urn:microsoft.com/office/officeart/2005/8/layout/vList4"/>
    <dgm:cxn modelId="{AD5A8F5E-F900-4F1B-A6E8-A5C7C8C7A984}" type="presParOf" srcId="{97BD0613-6473-44E7-8588-BB98921B19F4}" destId="{DFA9EE0B-A686-4F13-8702-6BDE1C559DB1}" srcOrd="0" destOrd="0" presId="urn:microsoft.com/office/officeart/2005/8/layout/vList4"/>
    <dgm:cxn modelId="{A294AC31-291F-49F5-8737-E52BFDCCD4DE}" type="presParOf" srcId="{97BD0613-6473-44E7-8588-BB98921B19F4}" destId="{C3ECE040-12EB-4A53-9203-C3BF21E80A5D}" srcOrd="1" destOrd="0" presId="urn:microsoft.com/office/officeart/2005/8/layout/vList4"/>
    <dgm:cxn modelId="{D5721605-F45E-4A0A-9DC7-0B1075F7BE61}" type="presParOf" srcId="{97BD0613-6473-44E7-8588-BB98921B19F4}" destId="{3FA1613B-007A-4E9E-B07D-4C445AFCE98C}" srcOrd="2" destOrd="0" presId="urn:microsoft.com/office/officeart/2005/8/layout/vList4"/>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B4AEB4D9-1219-4005-8AF3-30F0AB0E7970}" type="doc">
      <dgm:prSet loTypeId="urn:microsoft.com/office/officeart/2005/8/layout/default" loCatId="list" qsTypeId="urn:microsoft.com/office/officeart/2005/8/quickstyle/simple1" qsCatId="simple" csTypeId="urn:microsoft.com/office/officeart/2005/8/colors/colorful1" csCatId="colorful" phldr="1"/>
      <dgm:spPr/>
      <dgm:t>
        <a:bodyPr/>
        <a:lstStyle/>
        <a:p>
          <a:endParaRPr lang="en-US"/>
        </a:p>
      </dgm:t>
    </dgm:pt>
    <dgm:pt modelId="{CEF20ABA-3D29-485A-8C34-AA113A850521}">
      <dgm:prSet phldrT="[Text]"/>
      <dgm:spPr/>
      <dgm:t>
        <a:bodyPr/>
        <a:lstStyle/>
        <a:p>
          <a:r>
            <a:rPr lang="en-US" dirty="0" smtClean="0"/>
            <a:t>Skipping school</a:t>
          </a:r>
          <a:endParaRPr lang="en-US" dirty="0"/>
        </a:p>
      </dgm:t>
    </dgm:pt>
    <dgm:pt modelId="{1E1F4F25-E441-4ED5-BE12-3181C72F8929}" type="parTrans" cxnId="{D2A1C14E-AB45-49FF-87CC-7350019C7D32}">
      <dgm:prSet/>
      <dgm:spPr/>
      <dgm:t>
        <a:bodyPr/>
        <a:lstStyle/>
        <a:p>
          <a:endParaRPr lang="en-US"/>
        </a:p>
      </dgm:t>
    </dgm:pt>
    <dgm:pt modelId="{A200E33A-6070-41F7-9EAF-739340BADED7}" type="sibTrans" cxnId="{D2A1C14E-AB45-49FF-87CC-7350019C7D32}">
      <dgm:prSet/>
      <dgm:spPr/>
      <dgm:t>
        <a:bodyPr/>
        <a:lstStyle/>
        <a:p>
          <a:endParaRPr lang="en-US"/>
        </a:p>
      </dgm:t>
    </dgm:pt>
    <dgm:pt modelId="{5A35FDE0-F6FD-48F5-9D38-86391E6F3F8D}">
      <dgm:prSet phldrT="[Text]"/>
      <dgm:spPr/>
      <dgm:t>
        <a:bodyPr/>
        <a:lstStyle/>
        <a:p>
          <a:r>
            <a:rPr lang="en-US" dirty="0" smtClean="0"/>
            <a:t>Going to mix parties</a:t>
          </a:r>
          <a:endParaRPr lang="en-US" dirty="0"/>
        </a:p>
      </dgm:t>
    </dgm:pt>
    <dgm:pt modelId="{648700EA-D0AC-42F2-AF08-C18F8C73253A}" type="parTrans" cxnId="{83ED1D6A-7917-4679-AB7A-DCED2656700F}">
      <dgm:prSet/>
      <dgm:spPr/>
      <dgm:t>
        <a:bodyPr/>
        <a:lstStyle/>
        <a:p>
          <a:endParaRPr lang="en-US"/>
        </a:p>
      </dgm:t>
    </dgm:pt>
    <dgm:pt modelId="{AEFEA13C-FFE6-4B31-8EAE-021D549EA083}" type="sibTrans" cxnId="{83ED1D6A-7917-4679-AB7A-DCED2656700F}">
      <dgm:prSet/>
      <dgm:spPr/>
      <dgm:t>
        <a:bodyPr/>
        <a:lstStyle/>
        <a:p>
          <a:endParaRPr lang="en-US"/>
        </a:p>
      </dgm:t>
    </dgm:pt>
    <dgm:pt modelId="{81227DBA-2CA6-4AA0-B362-AA246A6E1414}">
      <dgm:prSet phldrT="[Text]"/>
      <dgm:spPr/>
      <dgm:t>
        <a:bodyPr/>
        <a:lstStyle/>
        <a:p>
          <a:r>
            <a:rPr lang="en-US" dirty="0" smtClean="0"/>
            <a:t>Dating</a:t>
          </a:r>
          <a:endParaRPr lang="en-US" dirty="0"/>
        </a:p>
      </dgm:t>
    </dgm:pt>
    <dgm:pt modelId="{158321CD-B41E-441C-8244-8D4F18CF3B5E}" type="parTrans" cxnId="{8D43EEE2-0E09-4F34-AB21-1926C5008174}">
      <dgm:prSet/>
      <dgm:spPr/>
      <dgm:t>
        <a:bodyPr/>
        <a:lstStyle/>
        <a:p>
          <a:endParaRPr lang="en-US"/>
        </a:p>
      </dgm:t>
    </dgm:pt>
    <dgm:pt modelId="{9EE6EB9A-1BA6-40BA-A88F-339A1C69BAC8}" type="sibTrans" cxnId="{8D43EEE2-0E09-4F34-AB21-1926C5008174}">
      <dgm:prSet/>
      <dgm:spPr/>
      <dgm:t>
        <a:bodyPr/>
        <a:lstStyle/>
        <a:p>
          <a:endParaRPr lang="en-US"/>
        </a:p>
      </dgm:t>
    </dgm:pt>
    <dgm:pt modelId="{C0BEE4C2-272D-4BF2-8530-C8CE1271F109}">
      <dgm:prSet phldrT="[Text]"/>
      <dgm:spPr/>
      <dgm:t>
        <a:bodyPr/>
        <a:lstStyle/>
        <a:p>
          <a:r>
            <a:rPr lang="en-US" dirty="0" smtClean="0"/>
            <a:t>Lying</a:t>
          </a:r>
          <a:endParaRPr lang="en-US" dirty="0"/>
        </a:p>
      </dgm:t>
    </dgm:pt>
    <dgm:pt modelId="{93AD3C0B-4D7C-441B-8849-1A035495421B}" type="parTrans" cxnId="{385C80B8-6BDA-48D8-A7DA-1A9268381B92}">
      <dgm:prSet/>
      <dgm:spPr/>
      <dgm:t>
        <a:bodyPr/>
        <a:lstStyle/>
        <a:p>
          <a:endParaRPr lang="en-US"/>
        </a:p>
      </dgm:t>
    </dgm:pt>
    <dgm:pt modelId="{8A6E8324-9930-4461-8D57-F58E7DF48CAC}" type="sibTrans" cxnId="{385C80B8-6BDA-48D8-A7DA-1A9268381B92}">
      <dgm:prSet/>
      <dgm:spPr/>
      <dgm:t>
        <a:bodyPr/>
        <a:lstStyle/>
        <a:p>
          <a:endParaRPr lang="en-US"/>
        </a:p>
      </dgm:t>
    </dgm:pt>
    <dgm:pt modelId="{75945B03-FB17-40C7-B77C-2CAAAFF95CB6}">
      <dgm:prSet phldrT="[Text]"/>
      <dgm:spPr/>
      <dgm:t>
        <a:bodyPr/>
        <a:lstStyle/>
        <a:p>
          <a:r>
            <a:rPr lang="en-US" dirty="0" smtClean="0"/>
            <a:t>Vandalizing</a:t>
          </a:r>
          <a:endParaRPr lang="en-US" dirty="0"/>
        </a:p>
      </dgm:t>
    </dgm:pt>
    <dgm:pt modelId="{A64295E4-488A-4ECD-B39B-28A3555ADAD0}" type="parTrans" cxnId="{7F26B48E-702A-48EA-9989-7745CC2AA51E}">
      <dgm:prSet/>
      <dgm:spPr/>
      <dgm:t>
        <a:bodyPr/>
        <a:lstStyle/>
        <a:p>
          <a:endParaRPr lang="en-US"/>
        </a:p>
      </dgm:t>
    </dgm:pt>
    <dgm:pt modelId="{635DEA1D-E5DE-44DE-82CB-D5939A50153B}" type="sibTrans" cxnId="{7F26B48E-702A-48EA-9989-7745CC2AA51E}">
      <dgm:prSet/>
      <dgm:spPr/>
      <dgm:t>
        <a:bodyPr/>
        <a:lstStyle/>
        <a:p>
          <a:endParaRPr lang="en-US"/>
        </a:p>
      </dgm:t>
    </dgm:pt>
    <dgm:pt modelId="{5A055CFA-834E-4C9D-AE76-EEB35F96EEA1}">
      <dgm:prSet/>
      <dgm:spPr/>
      <dgm:t>
        <a:bodyPr/>
        <a:lstStyle/>
        <a:p>
          <a:r>
            <a:rPr lang="en-US" dirty="0" smtClean="0"/>
            <a:t>Using foul language</a:t>
          </a:r>
          <a:endParaRPr lang="en-US" dirty="0" smtClean="0"/>
        </a:p>
      </dgm:t>
    </dgm:pt>
    <dgm:pt modelId="{9910A8F2-AE48-4DFA-B3D3-1A60165E98CC}" type="parTrans" cxnId="{F50F5AB4-C395-436B-93A2-F1901754CEA9}">
      <dgm:prSet/>
      <dgm:spPr/>
      <dgm:t>
        <a:bodyPr/>
        <a:lstStyle/>
        <a:p>
          <a:endParaRPr lang="en-US"/>
        </a:p>
      </dgm:t>
    </dgm:pt>
    <dgm:pt modelId="{B930D146-0A57-432E-91C8-F67B43654C86}" type="sibTrans" cxnId="{F50F5AB4-C395-436B-93A2-F1901754CEA9}">
      <dgm:prSet/>
      <dgm:spPr/>
      <dgm:t>
        <a:bodyPr/>
        <a:lstStyle/>
        <a:p>
          <a:endParaRPr lang="en-US"/>
        </a:p>
      </dgm:t>
    </dgm:pt>
    <dgm:pt modelId="{E6457303-2610-490A-BBBB-3A395EAE6530}">
      <dgm:prSet/>
      <dgm:spPr/>
      <dgm:t>
        <a:bodyPr/>
        <a:lstStyle/>
        <a:p>
          <a:r>
            <a:rPr lang="en-US" dirty="0" smtClean="0"/>
            <a:t>Dressing in a certain way</a:t>
          </a:r>
          <a:endParaRPr lang="en-US" dirty="0" smtClean="0"/>
        </a:p>
      </dgm:t>
    </dgm:pt>
    <dgm:pt modelId="{A4A01EE3-1387-4423-B966-B41298F972D0}" type="parTrans" cxnId="{02D431AC-3F37-4C0B-8E22-BDAF6DF9DB7F}">
      <dgm:prSet/>
      <dgm:spPr/>
      <dgm:t>
        <a:bodyPr/>
        <a:lstStyle/>
        <a:p>
          <a:endParaRPr lang="en-US"/>
        </a:p>
      </dgm:t>
    </dgm:pt>
    <dgm:pt modelId="{C5DBDF9A-C572-469F-9D08-EFBCA08221F0}" type="sibTrans" cxnId="{02D431AC-3F37-4C0B-8E22-BDAF6DF9DB7F}">
      <dgm:prSet/>
      <dgm:spPr/>
      <dgm:t>
        <a:bodyPr/>
        <a:lstStyle/>
        <a:p>
          <a:endParaRPr lang="en-US"/>
        </a:p>
      </dgm:t>
    </dgm:pt>
    <dgm:pt modelId="{8723392F-4C3A-49AF-83A8-5273F522CBA3}">
      <dgm:prSet/>
      <dgm:spPr/>
      <dgm:t>
        <a:bodyPr/>
        <a:lstStyle/>
        <a:p>
          <a:r>
            <a:rPr lang="en-US" dirty="0" smtClean="0"/>
            <a:t>Deceiving parents</a:t>
          </a:r>
          <a:endParaRPr lang="en-US" dirty="0" smtClean="0"/>
        </a:p>
      </dgm:t>
    </dgm:pt>
    <dgm:pt modelId="{24C17666-7852-4607-867C-AF7278854843}" type="parTrans" cxnId="{18D816B0-B5A7-4FE2-8FC7-E99E3132A076}">
      <dgm:prSet/>
      <dgm:spPr/>
      <dgm:t>
        <a:bodyPr/>
        <a:lstStyle/>
        <a:p>
          <a:endParaRPr lang="en-US"/>
        </a:p>
      </dgm:t>
    </dgm:pt>
    <dgm:pt modelId="{70889D33-BF56-4B62-91E7-21C549A6C619}" type="sibTrans" cxnId="{18D816B0-B5A7-4FE2-8FC7-E99E3132A076}">
      <dgm:prSet/>
      <dgm:spPr/>
      <dgm:t>
        <a:bodyPr/>
        <a:lstStyle/>
        <a:p>
          <a:endParaRPr lang="en-US"/>
        </a:p>
      </dgm:t>
    </dgm:pt>
    <dgm:pt modelId="{29F65B38-57A7-4EE3-A3B0-2FFA7E3E3C5B}">
      <dgm:prSet/>
      <dgm:spPr/>
      <dgm:t>
        <a:bodyPr/>
        <a:lstStyle/>
        <a:p>
          <a:r>
            <a:rPr lang="en-US" smtClean="0"/>
            <a:t>Non serious at studies</a:t>
          </a:r>
          <a:endParaRPr lang="en-US" dirty="0" smtClean="0"/>
        </a:p>
      </dgm:t>
    </dgm:pt>
    <dgm:pt modelId="{D6CDBA0F-0C85-45C7-9CAA-F263487ADA46}" type="parTrans" cxnId="{D50C5486-7F81-4E8E-8AB4-9832E4E9AE22}">
      <dgm:prSet/>
      <dgm:spPr/>
      <dgm:t>
        <a:bodyPr/>
        <a:lstStyle/>
        <a:p>
          <a:endParaRPr lang="en-US"/>
        </a:p>
      </dgm:t>
    </dgm:pt>
    <dgm:pt modelId="{D22B7859-5B15-4CAF-A9BC-3506793A0FCB}" type="sibTrans" cxnId="{D50C5486-7F81-4E8E-8AB4-9832E4E9AE22}">
      <dgm:prSet/>
      <dgm:spPr/>
      <dgm:t>
        <a:bodyPr/>
        <a:lstStyle/>
        <a:p>
          <a:endParaRPr lang="en-US"/>
        </a:p>
      </dgm:t>
    </dgm:pt>
    <dgm:pt modelId="{BBC46A52-2D21-4D70-A998-6FFD5E6474B0}">
      <dgm:prSet/>
      <dgm:spPr/>
      <dgm:t>
        <a:bodyPr/>
        <a:lstStyle/>
        <a:p>
          <a:r>
            <a:rPr lang="en-US" dirty="0" smtClean="0"/>
            <a:t>Rebelling without a </a:t>
          </a:r>
          <a:r>
            <a:rPr lang="en-US" dirty="0" err="1" smtClean="0"/>
            <a:t>casue</a:t>
          </a:r>
          <a:endParaRPr lang="en-US" dirty="0" smtClean="0"/>
        </a:p>
      </dgm:t>
    </dgm:pt>
    <dgm:pt modelId="{A83F8164-F253-483B-8F88-05052B2B02D7}" type="parTrans" cxnId="{D1DCCFCA-C82B-4C2C-AE74-8F8899190330}">
      <dgm:prSet/>
      <dgm:spPr/>
      <dgm:t>
        <a:bodyPr/>
        <a:lstStyle/>
        <a:p>
          <a:endParaRPr lang="en-US"/>
        </a:p>
      </dgm:t>
    </dgm:pt>
    <dgm:pt modelId="{8F7AB69D-9ACC-49BF-A4C8-A69D2A083248}" type="sibTrans" cxnId="{D1DCCFCA-C82B-4C2C-AE74-8F8899190330}">
      <dgm:prSet/>
      <dgm:spPr/>
      <dgm:t>
        <a:bodyPr/>
        <a:lstStyle/>
        <a:p>
          <a:endParaRPr lang="en-US"/>
        </a:p>
      </dgm:t>
    </dgm:pt>
    <dgm:pt modelId="{BF428901-52F5-429D-9196-278218A5CA2D}">
      <dgm:prSet/>
      <dgm:spPr/>
      <dgm:t>
        <a:bodyPr/>
        <a:lstStyle/>
        <a:p>
          <a:r>
            <a:rPr lang="en-US" dirty="0" smtClean="0"/>
            <a:t>Mocking teachers</a:t>
          </a:r>
          <a:endParaRPr lang="en-US" dirty="0" smtClean="0"/>
        </a:p>
      </dgm:t>
    </dgm:pt>
    <dgm:pt modelId="{62891CA5-8E6F-4202-BA39-127D86E4382C}" type="parTrans" cxnId="{FA4EC93B-B254-4753-A738-AB698347BBEF}">
      <dgm:prSet/>
      <dgm:spPr/>
      <dgm:t>
        <a:bodyPr/>
        <a:lstStyle/>
        <a:p>
          <a:endParaRPr lang="en-US"/>
        </a:p>
      </dgm:t>
    </dgm:pt>
    <dgm:pt modelId="{F52D9365-0661-4567-BE84-8C8C47458CD1}" type="sibTrans" cxnId="{FA4EC93B-B254-4753-A738-AB698347BBEF}">
      <dgm:prSet/>
      <dgm:spPr/>
      <dgm:t>
        <a:bodyPr/>
        <a:lstStyle/>
        <a:p>
          <a:endParaRPr lang="en-US"/>
        </a:p>
      </dgm:t>
    </dgm:pt>
    <dgm:pt modelId="{9E9346A4-38E0-498F-B204-36F97D22E95B}">
      <dgm:prSet/>
      <dgm:spPr/>
      <dgm:t>
        <a:bodyPr/>
        <a:lstStyle/>
        <a:p>
          <a:r>
            <a:rPr lang="en-US" dirty="0" smtClean="0"/>
            <a:t>Gossiping</a:t>
          </a:r>
          <a:endParaRPr lang="en-US" dirty="0" smtClean="0"/>
        </a:p>
      </dgm:t>
    </dgm:pt>
    <dgm:pt modelId="{B5674838-F612-49E2-A3BC-47528CFF97D4}" type="parTrans" cxnId="{FF506BAE-75A6-4050-A38C-E769E7FB51DA}">
      <dgm:prSet/>
      <dgm:spPr/>
      <dgm:t>
        <a:bodyPr/>
        <a:lstStyle/>
        <a:p>
          <a:endParaRPr lang="en-US"/>
        </a:p>
      </dgm:t>
    </dgm:pt>
    <dgm:pt modelId="{80A4803B-0C32-4C25-80B4-1A7316963DF7}" type="sibTrans" cxnId="{FF506BAE-75A6-4050-A38C-E769E7FB51DA}">
      <dgm:prSet/>
      <dgm:spPr/>
      <dgm:t>
        <a:bodyPr/>
        <a:lstStyle/>
        <a:p>
          <a:endParaRPr lang="en-US"/>
        </a:p>
      </dgm:t>
    </dgm:pt>
    <dgm:pt modelId="{F973609E-30CA-4077-8B74-5AA022B371D4}">
      <dgm:prSet/>
      <dgm:spPr/>
      <dgm:t>
        <a:bodyPr/>
        <a:lstStyle/>
        <a:p>
          <a:r>
            <a:rPr lang="en-US" dirty="0" smtClean="0"/>
            <a:t>Bullying others</a:t>
          </a:r>
          <a:endParaRPr lang="en-US" dirty="0" smtClean="0"/>
        </a:p>
      </dgm:t>
    </dgm:pt>
    <dgm:pt modelId="{79FAC099-28DB-4AE9-8E9A-876AE1CC55F3}" type="parTrans" cxnId="{1DE43A6B-BF3C-4443-AA19-D779A5607B77}">
      <dgm:prSet/>
      <dgm:spPr/>
      <dgm:t>
        <a:bodyPr/>
        <a:lstStyle/>
        <a:p>
          <a:endParaRPr lang="en-US"/>
        </a:p>
      </dgm:t>
    </dgm:pt>
    <dgm:pt modelId="{4069272F-C929-41C4-994C-CF6E97D4F719}" type="sibTrans" cxnId="{1DE43A6B-BF3C-4443-AA19-D779A5607B77}">
      <dgm:prSet/>
      <dgm:spPr/>
      <dgm:t>
        <a:bodyPr/>
        <a:lstStyle/>
        <a:p>
          <a:endParaRPr lang="en-US"/>
        </a:p>
      </dgm:t>
    </dgm:pt>
    <dgm:pt modelId="{0A6C6CB6-4AF6-4BC5-B7DC-BC6E1D79977A}" type="pres">
      <dgm:prSet presAssocID="{B4AEB4D9-1219-4005-8AF3-30F0AB0E7970}" presName="diagram" presStyleCnt="0">
        <dgm:presLayoutVars>
          <dgm:dir/>
          <dgm:resizeHandles val="exact"/>
        </dgm:presLayoutVars>
      </dgm:prSet>
      <dgm:spPr/>
    </dgm:pt>
    <dgm:pt modelId="{71D6CC55-233F-4654-A84C-61BB36EE5CC1}" type="pres">
      <dgm:prSet presAssocID="{CEF20ABA-3D29-485A-8C34-AA113A850521}" presName="node" presStyleLbl="node1" presStyleIdx="0" presStyleCnt="13">
        <dgm:presLayoutVars>
          <dgm:bulletEnabled val="1"/>
        </dgm:presLayoutVars>
      </dgm:prSet>
      <dgm:spPr/>
      <dgm:t>
        <a:bodyPr/>
        <a:lstStyle/>
        <a:p>
          <a:endParaRPr lang="en-US"/>
        </a:p>
      </dgm:t>
    </dgm:pt>
    <dgm:pt modelId="{AEB8223F-B90D-4323-B5EE-789D716D828D}" type="pres">
      <dgm:prSet presAssocID="{A200E33A-6070-41F7-9EAF-739340BADED7}" presName="sibTrans" presStyleCnt="0"/>
      <dgm:spPr/>
    </dgm:pt>
    <dgm:pt modelId="{A4B84907-FC2E-4875-B6FF-28A2B83AE31E}" type="pres">
      <dgm:prSet presAssocID="{5A35FDE0-F6FD-48F5-9D38-86391E6F3F8D}" presName="node" presStyleLbl="node1" presStyleIdx="1" presStyleCnt="13">
        <dgm:presLayoutVars>
          <dgm:bulletEnabled val="1"/>
        </dgm:presLayoutVars>
      </dgm:prSet>
      <dgm:spPr/>
      <dgm:t>
        <a:bodyPr/>
        <a:lstStyle/>
        <a:p>
          <a:endParaRPr lang="en-US"/>
        </a:p>
      </dgm:t>
    </dgm:pt>
    <dgm:pt modelId="{3EF2137D-6A63-4D72-A713-F72B29450CF7}" type="pres">
      <dgm:prSet presAssocID="{AEFEA13C-FFE6-4B31-8EAE-021D549EA083}" presName="sibTrans" presStyleCnt="0"/>
      <dgm:spPr/>
    </dgm:pt>
    <dgm:pt modelId="{BA2C78D9-3782-437E-90C3-2BAA6E45E48D}" type="pres">
      <dgm:prSet presAssocID="{81227DBA-2CA6-4AA0-B362-AA246A6E1414}" presName="node" presStyleLbl="node1" presStyleIdx="2" presStyleCnt="13">
        <dgm:presLayoutVars>
          <dgm:bulletEnabled val="1"/>
        </dgm:presLayoutVars>
      </dgm:prSet>
      <dgm:spPr/>
      <dgm:t>
        <a:bodyPr/>
        <a:lstStyle/>
        <a:p>
          <a:endParaRPr lang="en-US"/>
        </a:p>
      </dgm:t>
    </dgm:pt>
    <dgm:pt modelId="{2A00DB1B-6FD9-4B01-953A-BDEF368076C2}" type="pres">
      <dgm:prSet presAssocID="{9EE6EB9A-1BA6-40BA-A88F-339A1C69BAC8}" presName="sibTrans" presStyleCnt="0"/>
      <dgm:spPr/>
    </dgm:pt>
    <dgm:pt modelId="{C90D2D1F-49C0-4920-9038-D7D53EBDCA65}" type="pres">
      <dgm:prSet presAssocID="{C0BEE4C2-272D-4BF2-8530-C8CE1271F109}" presName="node" presStyleLbl="node1" presStyleIdx="3" presStyleCnt="13">
        <dgm:presLayoutVars>
          <dgm:bulletEnabled val="1"/>
        </dgm:presLayoutVars>
      </dgm:prSet>
      <dgm:spPr/>
      <dgm:t>
        <a:bodyPr/>
        <a:lstStyle/>
        <a:p>
          <a:endParaRPr lang="en-US"/>
        </a:p>
      </dgm:t>
    </dgm:pt>
    <dgm:pt modelId="{A31B6D4C-75CC-4443-A5A3-C456E2746BAF}" type="pres">
      <dgm:prSet presAssocID="{8A6E8324-9930-4461-8D57-F58E7DF48CAC}" presName="sibTrans" presStyleCnt="0"/>
      <dgm:spPr/>
    </dgm:pt>
    <dgm:pt modelId="{7197905E-66F2-40DA-A6C8-BA50D119E074}" type="pres">
      <dgm:prSet presAssocID="{75945B03-FB17-40C7-B77C-2CAAAFF95CB6}" presName="node" presStyleLbl="node1" presStyleIdx="4" presStyleCnt="13">
        <dgm:presLayoutVars>
          <dgm:bulletEnabled val="1"/>
        </dgm:presLayoutVars>
      </dgm:prSet>
      <dgm:spPr/>
      <dgm:t>
        <a:bodyPr/>
        <a:lstStyle/>
        <a:p>
          <a:endParaRPr lang="en-US"/>
        </a:p>
      </dgm:t>
    </dgm:pt>
    <dgm:pt modelId="{430404AA-3A89-4CC7-AC90-2CA4BF9316EB}" type="pres">
      <dgm:prSet presAssocID="{635DEA1D-E5DE-44DE-82CB-D5939A50153B}" presName="sibTrans" presStyleCnt="0"/>
      <dgm:spPr/>
    </dgm:pt>
    <dgm:pt modelId="{13759EF5-A3AB-4105-A0CB-0F552A8E41F1}" type="pres">
      <dgm:prSet presAssocID="{E6457303-2610-490A-BBBB-3A395EAE6530}" presName="node" presStyleLbl="node1" presStyleIdx="5" presStyleCnt="13">
        <dgm:presLayoutVars>
          <dgm:bulletEnabled val="1"/>
        </dgm:presLayoutVars>
      </dgm:prSet>
      <dgm:spPr/>
    </dgm:pt>
    <dgm:pt modelId="{54B56E1C-E9CA-436F-9D16-9983E107A5D1}" type="pres">
      <dgm:prSet presAssocID="{C5DBDF9A-C572-469F-9D08-EFBCA08221F0}" presName="sibTrans" presStyleCnt="0"/>
      <dgm:spPr/>
    </dgm:pt>
    <dgm:pt modelId="{B6EF72F5-7F98-48A7-A39F-5EF2D7423E02}" type="pres">
      <dgm:prSet presAssocID="{5A055CFA-834E-4C9D-AE76-EEB35F96EEA1}" presName="node" presStyleLbl="node1" presStyleIdx="6" presStyleCnt="13">
        <dgm:presLayoutVars>
          <dgm:bulletEnabled val="1"/>
        </dgm:presLayoutVars>
      </dgm:prSet>
      <dgm:spPr/>
      <dgm:t>
        <a:bodyPr/>
        <a:lstStyle/>
        <a:p>
          <a:endParaRPr lang="en-US"/>
        </a:p>
      </dgm:t>
    </dgm:pt>
    <dgm:pt modelId="{EF80A4B0-C926-41AE-8447-4F6798A53EC0}" type="pres">
      <dgm:prSet presAssocID="{B930D146-0A57-432E-91C8-F67B43654C86}" presName="sibTrans" presStyleCnt="0"/>
      <dgm:spPr/>
    </dgm:pt>
    <dgm:pt modelId="{BB70196B-93E4-4D73-8D0C-DEE8F95DB02A}" type="pres">
      <dgm:prSet presAssocID="{8723392F-4C3A-49AF-83A8-5273F522CBA3}" presName="node" presStyleLbl="node1" presStyleIdx="7" presStyleCnt="13">
        <dgm:presLayoutVars>
          <dgm:bulletEnabled val="1"/>
        </dgm:presLayoutVars>
      </dgm:prSet>
      <dgm:spPr/>
      <dgm:t>
        <a:bodyPr/>
        <a:lstStyle/>
        <a:p>
          <a:endParaRPr lang="en-US"/>
        </a:p>
      </dgm:t>
    </dgm:pt>
    <dgm:pt modelId="{10D7D752-8AAE-4EFF-9802-12949AE32709}" type="pres">
      <dgm:prSet presAssocID="{70889D33-BF56-4B62-91E7-21C549A6C619}" presName="sibTrans" presStyleCnt="0"/>
      <dgm:spPr/>
    </dgm:pt>
    <dgm:pt modelId="{B96BF0E7-C2B4-4860-A6DC-CD8BF289C01F}" type="pres">
      <dgm:prSet presAssocID="{29F65B38-57A7-4EE3-A3B0-2FFA7E3E3C5B}" presName="node" presStyleLbl="node1" presStyleIdx="8" presStyleCnt="13">
        <dgm:presLayoutVars>
          <dgm:bulletEnabled val="1"/>
        </dgm:presLayoutVars>
      </dgm:prSet>
      <dgm:spPr/>
    </dgm:pt>
    <dgm:pt modelId="{89652B03-3FD5-4FEA-8392-9A983D6C8EBA}" type="pres">
      <dgm:prSet presAssocID="{D22B7859-5B15-4CAF-A9BC-3506793A0FCB}" presName="sibTrans" presStyleCnt="0"/>
      <dgm:spPr/>
    </dgm:pt>
    <dgm:pt modelId="{1B148B96-E8D9-4598-8358-430834726327}" type="pres">
      <dgm:prSet presAssocID="{BBC46A52-2D21-4D70-A998-6FFD5E6474B0}" presName="node" presStyleLbl="node1" presStyleIdx="9" presStyleCnt="13">
        <dgm:presLayoutVars>
          <dgm:bulletEnabled val="1"/>
        </dgm:presLayoutVars>
      </dgm:prSet>
      <dgm:spPr/>
    </dgm:pt>
    <dgm:pt modelId="{5A369BAD-C858-43B3-839D-F16A98415BEC}" type="pres">
      <dgm:prSet presAssocID="{8F7AB69D-9ACC-49BF-A4C8-A69D2A083248}" presName="sibTrans" presStyleCnt="0"/>
      <dgm:spPr/>
    </dgm:pt>
    <dgm:pt modelId="{77717887-9429-4A4A-86A3-C4E94336A4DE}" type="pres">
      <dgm:prSet presAssocID="{BF428901-52F5-429D-9196-278218A5CA2D}" presName="node" presStyleLbl="node1" presStyleIdx="10" presStyleCnt="13">
        <dgm:presLayoutVars>
          <dgm:bulletEnabled val="1"/>
        </dgm:presLayoutVars>
      </dgm:prSet>
      <dgm:spPr/>
    </dgm:pt>
    <dgm:pt modelId="{968D62D1-A1DA-4183-9886-63B9164C1020}" type="pres">
      <dgm:prSet presAssocID="{F52D9365-0661-4567-BE84-8C8C47458CD1}" presName="sibTrans" presStyleCnt="0"/>
      <dgm:spPr/>
    </dgm:pt>
    <dgm:pt modelId="{8E1F118D-AD7C-41FE-9D05-1A2337A58BFF}" type="pres">
      <dgm:prSet presAssocID="{9E9346A4-38E0-498F-B204-36F97D22E95B}" presName="node" presStyleLbl="node1" presStyleIdx="11" presStyleCnt="13">
        <dgm:presLayoutVars>
          <dgm:bulletEnabled val="1"/>
        </dgm:presLayoutVars>
      </dgm:prSet>
      <dgm:spPr/>
    </dgm:pt>
    <dgm:pt modelId="{1D5733DC-3BEC-4FBB-8A13-7D99A7E0B335}" type="pres">
      <dgm:prSet presAssocID="{80A4803B-0C32-4C25-80B4-1A7316963DF7}" presName="sibTrans" presStyleCnt="0"/>
      <dgm:spPr/>
    </dgm:pt>
    <dgm:pt modelId="{2D85A78D-DD96-4796-83BC-3C2DD93BFFA2}" type="pres">
      <dgm:prSet presAssocID="{F973609E-30CA-4077-8B74-5AA022B371D4}" presName="node" presStyleLbl="node1" presStyleIdx="12" presStyleCnt="13">
        <dgm:presLayoutVars>
          <dgm:bulletEnabled val="1"/>
        </dgm:presLayoutVars>
      </dgm:prSet>
      <dgm:spPr/>
    </dgm:pt>
  </dgm:ptLst>
  <dgm:cxnLst>
    <dgm:cxn modelId="{D1DCCFCA-C82B-4C2C-AE74-8F8899190330}" srcId="{B4AEB4D9-1219-4005-8AF3-30F0AB0E7970}" destId="{BBC46A52-2D21-4D70-A998-6FFD5E6474B0}" srcOrd="9" destOrd="0" parTransId="{A83F8164-F253-483B-8F88-05052B2B02D7}" sibTransId="{8F7AB69D-9ACC-49BF-A4C8-A69D2A083248}"/>
    <dgm:cxn modelId="{2265687D-C46A-4EDE-AA7F-485F40A3B325}" type="presOf" srcId="{8723392F-4C3A-49AF-83A8-5273F522CBA3}" destId="{BB70196B-93E4-4D73-8D0C-DEE8F95DB02A}" srcOrd="0" destOrd="0" presId="urn:microsoft.com/office/officeart/2005/8/layout/default"/>
    <dgm:cxn modelId="{5CB9CB2E-C3DB-48F6-ACE6-7F7DBA2578F7}" type="presOf" srcId="{9E9346A4-38E0-498F-B204-36F97D22E95B}" destId="{8E1F118D-AD7C-41FE-9D05-1A2337A58BFF}" srcOrd="0" destOrd="0" presId="urn:microsoft.com/office/officeart/2005/8/layout/default"/>
    <dgm:cxn modelId="{8D43EEE2-0E09-4F34-AB21-1926C5008174}" srcId="{B4AEB4D9-1219-4005-8AF3-30F0AB0E7970}" destId="{81227DBA-2CA6-4AA0-B362-AA246A6E1414}" srcOrd="2" destOrd="0" parTransId="{158321CD-B41E-441C-8244-8D4F18CF3B5E}" sibTransId="{9EE6EB9A-1BA6-40BA-A88F-339A1C69BAC8}"/>
    <dgm:cxn modelId="{1B032D68-B938-40A0-8437-6CF8A214E779}" type="presOf" srcId="{5A055CFA-834E-4C9D-AE76-EEB35F96EEA1}" destId="{B6EF72F5-7F98-48A7-A39F-5EF2D7423E02}" srcOrd="0" destOrd="0" presId="urn:microsoft.com/office/officeart/2005/8/layout/default"/>
    <dgm:cxn modelId="{83ED1D6A-7917-4679-AB7A-DCED2656700F}" srcId="{B4AEB4D9-1219-4005-8AF3-30F0AB0E7970}" destId="{5A35FDE0-F6FD-48F5-9D38-86391E6F3F8D}" srcOrd="1" destOrd="0" parTransId="{648700EA-D0AC-42F2-AF08-C18F8C73253A}" sibTransId="{AEFEA13C-FFE6-4B31-8EAE-021D549EA083}"/>
    <dgm:cxn modelId="{D2A1C14E-AB45-49FF-87CC-7350019C7D32}" srcId="{B4AEB4D9-1219-4005-8AF3-30F0AB0E7970}" destId="{CEF20ABA-3D29-485A-8C34-AA113A850521}" srcOrd="0" destOrd="0" parTransId="{1E1F4F25-E441-4ED5-BE12-3181C72F8929}" sibTransId="{A200E33A-6070-41F7-9EAF-739340BADED7}"/>
    <dgm:cxn modelId="{CF2EDE53-2A2A-4584-9703-4B53E0346243}" type="presOf" srcId="{5A35FDE0-F6FD-48F5-9D38-86391E6F3F8D}" destId="{A4B84907-FC2E-4875-B6FF-28A2B83AE31E}" srcOrd="0" destOrd="0" presId="urn:microsoft.com/office/officeart/2005/8/layout/default"/>
    <dgm:cxn modelId="{18D816B0-B5A7-4FE2-8FC7-E99E3132A076}" srcId="{B4AEB4D9-1219-4005-8AF3-30F0AB0E7970}" destId="{8723392F-4C3A-49AF-83A8-5273F522CBA3}" srcOrd="7" destOrd="0" parTransId="{24C17666-7852-4607-867C-AF7278854843}" sibTransId="{70889D33-BF56-4B62-91E7-21C549A6C619}"/>
    <dgm:cxn modelId="{FF506BAE-75A6-4050-A38C-E769E7FB51DA}" srcId="{B4AEB4D9-1219-4005-8AF3-30F0AB0E7970}" destId="{9E9346A4-38E0-498F-B204-36F97D22E95B}" srcOrd="11" destOrd="0" parTransId="{B5674838-F612-49E2-A3BC-47528CFF97D4}" sibTransId="{80A4803B-0C32-4C25-80B4-1A7316963DF7}"/>
    <dgm:cxn modelId="{ADC940F9-C572-444F-808A-DA9F30299329}" type="presOf" srcId="{F973609E-30CA-4077-8B74-5AA022B371D4}" destId="{2D85A78D-DD96-4796-83BC-3C2DD93BFFA2}" srcOrd="0" destOrd="0" presId="urn:microsoft.com/office/officeart/2005/8/layout/default"/>
    <dgm:cxn modelId="{D4057E8C-FE38-407F-889C-BA13953CA166}" type="presOf" srcId="{C0BEE4C2-272D-4BF2-8530-C8CE1271F109}" destId="{C90D2D1F-49C0-4920-9038-D7D53EBDCA65}" srcOrd="0" destOrd="0" presId="urn:microsoft.com/office/officeart/2005/8/layout/default"/>
    <dgm:cxn modelId="{DDB788AA-7F56-4A4D-9E67-0609460E2C6E}" type="presOf" srcId="{BBC46A52-2D21-4D70-A998-6FFD5E6474B0}" destId="{1B148B96-E8D9-4598-8358-430834726327}" srcOrd="0" destOrd="0" presId="urn:microsoft.com/office/officeart/2005/8/layout/default"/>
    <dgm:cxn modelId="{1DE43A6B-BF3C-4443-AA19-D779A5607B77}" srcId="{B4AEB4D9-1219-4005-8AF3-30F0AB0E7970}" destId="{F973609E-30CA-4077-8B74-5AA022B371D4}" srcOrd="12" destOrd="0" parTransId="{79FAC099-28DB-4AE9-8E9A-876AE1CC55F3}" sibTransId="{4069272F-C929-41C4-994C-CF6E97D4F719}"/>
    <dgm:cxn modelId="{FA4EC93B-B254-4753-A738-AB698347BBEF}" srcId="{B4AEB4D9-1219-4005-8AF3-30F0AB0E7970}" destId="{BF428901-52F5-429D-9196-278218A5CA2D}" srcOrd="10" destOrd="0" parTransId="{62891CA5-8E6F-4202-BA39-127D86E4382C}" sibTransId="{F52D9365-0661-4567-BE84-8C8C47458CD1}"/>
    <dgm:cxn modelId="{67A46425-46A9-418E-9A93-F4BA6DB3C9A7}" type="presOf" srcId="{B4AEB4D9-1219-4005-8AF3-30F0AB0E7970}" destId="{0A6C6CB6-4AF6-4BC5-B7DC-BC6E1D79977A}" srcOrd="0" destOrd="0" presId="urn:microsoft.com/office/officeart/2005/8/layout/default"/>
    <dgm:cxn modelId="{7FB78E27-9961-4A49-BCC6-7ECF4D88A4C1}" type="presOf" srcId="{CEF20ABA-3D29-485A-8C34-AA113A850521}" destId="{71D6CC55-233F-4654-A84C-61BB36EE5CC1}" srcOrd="0" destOrd="0" presId="urn:microsoft.com/office/officeart/2005/8/layout/default"/>
    <dgm:cxn modelId="{F50F5AB4-C395-436B-93A2-F1901754CEA9}" srcId="{B4AEB4D9-1219-4005-8AF3-30F0AB0E7970}" destId="{5A055CFA-834E-4C9D-AE76-EEB35F96EEA1}" srcOrd="6" destOrd="0" parTransId="{9910A8F2-AE48-4DFA-B3D3-1A60165E98CC}" sibTransId="{B930D146-0A57-432E-91C8-F67B43654C86}"/>
    <dgm:cxn modelId="{6CEB641E-A9FB-4AC7-B4E8-9FFF67CDEA43}" type="presOf" srcId="{81227DBA-2CA6-4AA0-B362-AA246A6E1414}" destId="{BA2C78D9-3782-437E-90C3-2BAA6E45E48D}" srcOrd="0" destOrd="0" presId="urn:microsoft.com/office/officeart/2005/8/layout/default"/>
    <dgm:cxn modelId="{7F26B48E-702A-48EA-9989-7745CC2AA51E}" srcId="{B4AEB4D9-1219-4005-8AF3-30F0AB0E7970}" destId="{75945B03-FB17-40C7-B77C-2CAAAFF95CB6}" srcOrd="4" destOrd="0" parTransId="{A64295E4-488A-4ECD-B39B-28A3555ADAD0}" sibTransId="{635DEA1D-E5DE-44DE-82CB-D5939A50153B}"/>
    <dgm:cxn modelId="{1D105466-5068-41F2-B11D-CCDB2C0BE186}" type="presOf" srcId="{E6457303-2610-490A-BBBB-3A395EAE6530}" destId="{13759EF5-A3AB-4105-A0CB-0F552A8E41F1}" srcOrd="0" destOrd="0" presId="urn:microsoft.com/office/officeart/2005/8/layout/default"/>
    <dgm:cxn modelId="{D50C5486-7F81-4E8E-8AB4-9832E4E9AE22}" srcId="{B4AEB4D9-1219-4005-8AF3-30F0AB0E7970}" destId="{29F65B38-57A7-4EE3-A3B0-2FFA7E3E3C5B}" srcOrd="8" destOrd="0" parTransId="{D6CDBA0F-0C85-45C7-9CAA-F263487ADA46}" sibTransId="{D22B7859-5B15-4CAF-A9BC-3506793A0FCB}"/>
    <dgm:cxn modelId="{385C80B8-6BDA-48D8-A7DA-1A9268381B92}" srcId="{B4AEB4D9-1219-4005-8AF3-30F0AB0E7970}" destId="{C0BEE4C2-272D-4BF2-8530-C8CE1271F109}" srcOrd="3" destOrd="0" parTransId="{93AD3C0B-4D7C-441B-8849-1A035495421B}" sibTransId="{8A6E8324-9930-4461-8D57-F58E7DF48CAC}"/>
    <dgm:cxn modelId="{DB5334B3-9D02-441D-B3B3-C4BD4D57829D}" type="presOf" srcId="{BF428901-52F5-429D-9196-278218A5CA2D}" destId="{77717887-9429-4A4A-86A3-C4E94336A4DE}" srcOrd="0" destOrd="0" presId="urn:microsoft.com/office/officeart/2005/8/layout/default"/>
    <dgm:cxn modelId="{02D431AC-3F37-4C0B-8E22-BDAF6DF9DB7F}" srcId="{B4AEB4D9-1219-4005-8AF3-30F0AB0E7970}" destId="{E6457303-2610-490A-BBBB-3A395EAE6530}" srcOrd="5" destOrd="0" parTransId="{A4A01EE3-1387-4423-B966-B41298F972D0}" sibTransId="{C5DBDF9A-C572-469F-9D08-EFBCA08221F0}"/>
    <dgm:cxn modelId="{9019DA64-E1E1-4783-93B6-96CE89879539}" type="presOf" srcId="{29F65B38-57A7-4EE3-A3B0-2FFA7E3E3C5B}" destId="{B96BF0E7-C2B4-4860-A6DC-CD8BF289C01F}" srcOrd="0" destOrd="0" presId="urn:microsoft.com/office/officeart/2005/8/layout/default"/>
    <dgm:cxn modelId="{4F5BB260-8865-4571-AEC2-0184CB92E062}" type="presOf" srcId="{75945B03-FB17-40C7-B77C-2CAAAFF95CB6}" destId="{7197905E-66F2-40DA-A6C8-BA50D119E074}" srcOrd="0" destOrd="0" presId="urn:microsoft.com/office/officeart/2005/8/layout/default"/>
    <dgm:cxn modelId="{8F604E00-8492-4496-BC6A-55CF840A8D7D}" type="presParOf" srcId="{0A6C6CB6-4AF6-4BC5-B7DC-BC6E1D79977A}" destId="{71D6CC55-233F-4654-A84C-61BB36EE5CC1}" srcOrd="0" destOrd="0" presId="urn:microsoft.com/office/officeart/2005/8/layout/default"/>
    <dgm:cxn modelId="{C2839665-87E4-4165-9BAA-7610BE85CE0B}" type="presParOf" srcId="{0A6C6CB6-4AF6-4BC5-B7DC-BC6E1D79977A}" destId="{AEB8223F-B90D-4323-B5EE-789D716D828D}" srcOrd="1" destOrd="0" presId="urn:microsoft.com/office/officeart/2005/8/layout/default"/>
    <dgm:cxn modelId="{045A3C1F-A36A-49ED-A5DE-5ADD0968FE6C}" type="presParOf" srcId="{0A6C6CB6-4AF6-4BC5-B7DC-BC6E1D79977A}" destId="{A4B84907-FC2E-4875-B6FF-28A2B83AE31E}" srcOrd="2" destOrd="0" presId="urn:microsoft.com/office/officeart/2005/8/layout/default"/>
    <dgm:cxn modelId="{C44C7823-DABB-4D4D-9154-337CB356B7A5}" type="presParOf" srcId="{0A6C6CB6-4AF6-4BC5-B7DC-BC6E1D79977A}" destId="{3EF2137D-6A63-4D72-A713-F72B29450CF7}" srcOrd="3" destOrd="0" presId="urn:microsoft.com/office/officeart/2005/8/layout/default"/>
    <dgm:cxn modelId="{03D5912D-ADA2-4596-BF5E-CCA6BEE1FC79}" type="presParOf" srcId="{0A6C6CB6-4AF6-4BC5-B7DC-BC6E1D79977A}" destId="{BA2C78D9-3782-437E-90C3-2BAA6E45E48D}" srcOrd="4" destOrd="0" presId="urn:microsoft.com/office/officeart/2005/8/layout/default"/>
    <dgm:cxn modelId="{A4807E6B-3D8E-4F54-947E-54A27EBC49DC}" type="presParOf" srcId="{0A6C6CB6-4AF6-4BC5-B7DC-BC6E1D79977A}" destId="{2A00DB1B-6FD9-4B01-953A-BDEF368076C2}" srcOrd="5" destOrd="0" presId="urn:microsoft.com/office/officeart/2005/8/layout/default"/>
    <dgm:cxn modelId="{E5A61368-0236-4BF2-B077-B24F57621972}" type="presParOf" srcId="{0A6C6CB6-4AF6-4BC5-B7DC-BC6E1D79977A}" destId="{C90D2D1F-49C0-4920-9038-D7D53EBDCA65}" srcOrd="6" destOrd="0" presId="urn:microsoft.com/office/officeart/2005/8/layout/default"/>
    <dgm:cxn modelId="{4AC0608B-22C6-4554-B7BF-79290EEE623D}" type="presParOf" srcId="{0A6C6CB6-4AF6-4BC5-B7DC-BC6E1D79977A}" destId="{A31B6D4C-75CC-4443-A5A3-C456E2746BAF}" srcOrd="7" destOrd="0" presId="urn:microsoft.com/office/officeart/2005/8/layout/default"/>
    <dgm:cxn modelId="{A54244B7-55B5-47C0-8888-6D96E01C0996}" type="presParOf" srcId="{0A6C6CB6-4AF6-4BC5-B7DC-BC6E1D79977A}" destId="{7197905E-66F2-40DA-A6C8-BA50D119E074}" srcOrd="8" destOrd="0" presId="urn:microsoft.com/office/officeart/2005/8/layout/default"/>
    <dgm:cxn modelId="{372DEEF6-8CC9-49E8-831D-5207AAED7942}" type="presParOf" srcId="{0A6C6CB6-4AF6-4BC5-B7DC-BC6E1D79977A}" destId="{430404AA-3A89-4CC7-AC90-2CA4BF9316EB}" srcOrd="9" destOrd="0" presId="urn:microsoft.com/office/officeart/2005/8/layout/default"/>
    <dgm:cxn modelId="{61201139-6235-46F8-9B72-8AAD3E90F17A}" type="presParOf" srcId="{0A6C6CB6-4AF6-4BC5-B7DC-BC6E1D79977A}" destId="{13759EF5-A3AB-4105-A0CB-0F552A8E41F1}" srcOrd="10" destOrd="0" presId="urn:microsoft.com/office/officeart/2005/8/layout/default"/>
    <dgm:cxn modelId="{6097D6B3-8474-402F-844D-96B31726E81D}" type="presParOf" srcId="{0A6C6CB6-4AF6-4BC5-B7DC-BC6E1D79977A}" destId="{54B56E1C-E9CA-436F-9D16-9983E107A5D1}" srcOrd="11" destOrd="0" presId="urn:microsoft.com/office/officeart/2005/8/layout/default"/>
    <dgm:cxn modelId="{0021DD9B-942C-4A06-829A-E8B94E8E4146}" type="presParOf" srcId="{0A6C6CB6-4AF6-4BC5-B7DC-BC6E1D79977A}" destId="{B6EF72F5-7F98-48A7-A39F-5EF2D7423E02}" srcOrd="12" destOrd="0" presId="urn:microsoft.com/office/officeart/2005/8/layout/default"/>
    <dgm:cxn modelId="{4ED0CAD5-E286-4BC9-9C0B-92160E5AA4B4}" type="presParOf" srcId="{0A6C6CB6-4AF6-4BC5-B7DC-BC6E1D79977A}" destId="{EF80A4B0-C926-41AE-8447-4F6798A53EC0}" srcOrd="13" destOrd="0" presId="urn:microsoft.com/office/officeart/2005/8/layout/default"/>
    <dgm:cxn modelId="{D974E6C1-ED17-4424-8F4A-674442B607CF}" type="presParOf" srcId="{0A6C6CB6-4AF6-4BC5-B7DC-BC6E1D79977A}" destId="{BB70196B-93E4-4D73-8D0C-DEE8F95DB02A}" srcOrd="14" destOrd="0" presId="urn:microsoft.com/office/officeart/2005/8/layout/default"/>
    <dgm:cxn modelId="{6F5A7E8D-BF16-455F-945B-0223700C5E85}" type="presParOf" srcId="{0A6C6CB6-4AF6-4BC5-B7DC-BC6E1D79977A}" destId="{10D7D752-8AAE-4EFF-9802-12949AE32709}" srcOrd="15" destOrd="0" presId="urn:microsoft.com/office/officeart/2005/8/layout/default"/>
    <dgm:cxn modelId="{56046E12-74CC-48CB-9F93-A21B060079E7}" type="presParOf" srcId="{0A6C6CB6-4AF6-4BC5-B7DC-BC6E1D79977A}" destId="{B96BF0E7-C2B4-4860-A6DC-CD8BF289C01F}" srcOrd="16" destOrd="0" presId="urn:microsoft.com/office/officeart/2005/8/layout/default"/>
    <dgm:cxn modelId="{AE7D20E4-2787-45EA-93EC-793E05EA4318}" type="presParOf" srcId="{0A6C6CB6-4AF6-4BC5-B7DC-BC6E1D79977A}" destId="{89652B03-3FD5-4FEA-8392-9A983D6C8EBA}" srcOrd="17" destOrd="0" presId="urn:microsoft.com/office/officeart/2005/8/layout/default"/>
    <dgm:cxn modelId="{DC5C9632-91C3-4637-879B-32D330B128A8}" type="presParOf" srcId="{0A6C6CB6-4AF6-4BC5-B7DC-BC6E1D79977A}" destId="{1B148B96-E8D9-4598-8358-430834726327}" srcOrd="18" destOrd="0" presId="urn:microsoft.com/office/officeart/2005/8/layout/default"/>
    <dgm:cxn modelId="{DB8DF34F-4A9B-4B7C-A86F-BC09FA414C48}" type="presParOf" srcId="{0A6C6CB6-4AF6-4BC5-B7DC-BC6E1D79977A}" destId="{5A369BAD-C858-43B3-839D-F16A98415BEC}" srcOrd="19" destOrd="0" presId="urn:microsoft.com/office/officeart/2005/8/layout/default"/>
    <dgm:cxn modelId="{1374DFA4-A495-406C-A8EC-1CBF185B797C}" type="presParOf" srcId="{0A6C6CB6-4AF6-4BC5-B7DC-BC6E1D79977A}" destId="{77717887-9429-4A4A-86A3-C4E94336A4DE}" srcOrd="20" destOrd="0" presId="urn:microsoft.com/office/officeart/2005/8/layout/default"/>
    <dgm:cxn modelId="{C69D36AC-7F02-46CD-B12E-10335C77340B}" type="presParOf" srcId="{0A6C6CB6-4AF6-4BC5-B7DC-BC6E1D79977A}" destId="{968D62D1-A1DA-4183-9886-63B9164C1020}" srcOrd="21" destOrd="0" presId="urn:microsoft.com/office/officeart/2005/8/layout/default"/>
    <dgm:cxn modelId="{4FF405AB-4286-4CAB-B01D-CCF7C468E5CF}" type="presParOf" srcId="{0A6C6CB6-4AF6-4BC5-B7DC-BC6E1D79977A}" destId="{8E1F118D-AD7C-41FE-9D05-1A2337A58BFF}" srcOrd="22" destOrd="0" presId="urn:microsoft.com/office/officeart/2005/8/layout/default"/>
    <dgm:cxn modelId="{A1B341D5-93AE-4808-947B-234EF95DBF4E}" type="presParOf" srcId="{0A6C6CB6-4AF6-4BC5-B7DC-BC6E1D79977A}" destId="{1D5733DC-3BEC-4FBB-8A13-7D99A7E0B335}" srcOrd="23" destOrd="0" presId="urn:microsoft.com/office/officeart/2005/8/layout/default"/>
    <dgm:cxn modelId="{FEECFF93-167D-4BE0-ADD9-C81927AB2886}" type="presParOf" srcId="{0A6C6CB6-4AF6-4BC5-B7DC-BC6E1D79977A}" destId="{2D85A78D-DD96-4796-83BC-3C2DD93BFFA2}" srcOrd="24" destOrd="0" presId="urn:microsoft.com/office/officeart/2005/8/layout/defaul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DD97B22-9D92-48F9-96BC-65E35AB6C14D}">
      <dsp:nvSpPr>
        <dsp:cNvPr id="0" name=""/>
        <dsp:cNvSpPr/>
      </dsp:nvSpPr>
      <dsp:spPr>
        <a:xfrm>
          <a:off x="2043" y="0"/>
          <a:ext cx="2141543" cy="5105400"/>
        </a:xfrm>
        <a:prstGeom prst="roundRect">
          <a:avLst>
            <a:gd name="adj" fmla="val 10000"/>
          </a:avLst>
        </a:prstGeom>
        <a:solidFill>
          <a:schemeClr val="accent5">
            <a:hueOff val="0"/>
            <a:satOff val="0"/>
            <a:lumOff val="0"/>
            <a:alphaOff val="0"/>
          </a:schemeClr>
        </a:solidFill>
        <a:ln w="381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7800" tIns="177800" rIns="177800" bIns="177800" numCol="1" spcCol="1270" anchor="ctr" anchorCtr="0">
          <a:noAutofit/>
        </a:bodyPr>
        <a:lstStyle/>
        <a:p>
          <a:pPr lvl="0" algn="ctr" defTabSz="1111250">
            <a:lnSpc>
              <a:spcPct val="90000"/>
            </a:lnSpc>
            <a:spcBef>
              <a:spcPct val="0"/>
            </a:spcBef>
            <a:spcAft>
              <a:spcPct val="35000"/>
            </a:spcAft>
          </a:pPr>
          <a:r>
            <a:rPr lang="en-US" sz="2500" b="0" kern="1200" dirty="0" smtClean="0"/>
            <a:t>Surviving everyday ups &amp; downs of friendships</a:t>
          </a:r>
          <a:endParaRPr lang="en-US" sz="2500" kern="1200" dirty="0"/>
        </a:p>
      </dsp:txBody>
      <dsp:txXfrm>
        <a:off x="2043" y="2042160"/>
        <a:ext cx="2141543" cy="2042160"/>
      </dsp:txXfrm>
    </dsp:sp>
    <dsp:sp modelId="{21D69662-3175-4223-B3E2-04543A52C2C1}">
      <dsp:nvSpPr>
        <dsp:cNvPr id="0" name=""/>
        <dsp:cNvSpPr/>
      </dsp:nvSpPr>
      <dsp:spPr>
        <a:xfrm>
          <a:off x="222765" y="306324"/>
          <a:ext cx="1700098" cy="1700098"/>
        </a:xfrm>
        <a:prstGeom prst="ellipse">
          <a:avLst/>
        </a:prstGeom>
        <a:blipFill>
          <a:blip xmlns:r="http://schemas.openxmlformats.org/officeDocument/2006/relationships" r:embed="rId1" cstate="print">
            <a:extLst>
              <a:ext uri="{28A0092B-C50C-407E-A947-70E740481C1C}">
                <a14:useLocalDpi xmlns:a14="http://schemas.microsoft.com/office/drawing/2010/main" val="0"/>
              </a:ext>
            </a:extLst>
          </a:blip>
          <a:srcRect/>
          <a:stretch>
            <a:fillRect/>
          </a:stretch>
        </a:blipFill>
        <a:ln w="381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6309F4EC-9520-4042-89A5-D8D3B7C24830}">
      <dsp:nvSpPr>
        <dsp:cNvPr id="0" name=""/>
        <dsp:cNvSpPr/>
      </dsp:nvSpPr>
      <dsp:spPr>
        <a:xfrm>
          <a:off x="2207833" y="0"/>
          <a:ext cx="2141543" cy="5105400"/>
        </a:xfrm>
        <a:prstGeom prst="roundRect">
          <a:avLst>
            <a:gd name="adj" fmla="val 10000"/>
          </a:avLst>
        </a:prstGeom>
        <a:solidFill>
          <a:schemeClr val="accent5">
            <a:hueOff val="-3311292"/>
            <a:satOff val="13270"/>
            <a:lumOff val="2876"/>
            <a:alphaOff val="0"/>
          </a:schemeClr>
        </a:solidFill>
        <a:ln w="381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7800" tIns="177800" rIns="177800" bIns="177800" numCol="1" spcCol="1270" anchor="ctr" anchorCtr="0">
          <a:noAutofit/>
        </a:bodyPr>
        <a:lstStyle/>
        <a:p>
          <a:pPr lvl="0" algn="ctr" defTabSz="1111250">
            <a:lnSpc>
              <a:spcPct val="90000"/>
            </a:lnSpc>
            <a:spcBef>
              <a:spcPct val="0"/>
            </a:spcBef>
            <a:spcAft>
              <a:spcPct val="35000"/>
            </a:spcAft>
          </a:pPr>
          <a:r>
            <a:rPr lang="en-US" sz="2500" b="0" kern="1200" dirty="0" smtClean="0"/>
            <a:t>The hype about being popular</a:t>
          </a:r>
          <a:endParaRPr lang="en-US" sz="2500" kern="1200" dirty="0"/>
        </a:p>
      </dsp:txBody>
      <dsp:txXfrm>
        <a:off x="2207833" y="2042160"/>
        <a:ext cx="2141543" cy="2042160"/>
      </dsp:txXfrm>
    </dsp:sp>
    <dsp:sp modelId="{D7082E13-B6B3-4A6E-9453-5EA0085D0ABE}">
      <dsp:nvSpPr>
        <dsp:cNvPr id="0" name=""/>
        <dsp:cNvSpPr/>
      </dsp:nvSpPr>
      <dsp:spPr>
        <a:xfrm>
          <a:off x="2428555" y="306324"/>
          <a:ext cx="1700098" cy="1700098"/>
        </a:xfrm>
        <a:prstGeom prst="ellipse">
          <a:avLst/>
        </a:prstGeom>
        <a:blipFill>
          <a:blip xmlns:r="http://schemas.openxmlformats.org/officeDocument/2006/relationships" r:embed="rId2">
            <a:extLst>
              <a:ext uri="{28A0092B-C50C-407E-A947-70E740481C1C}">
                <a14:useLocalDpi xmlns:a14="http://schemas.microsoft.com/office/drawing/2010/main" val="0"/>
              </a:ext>
            </a:extLst>
          </a:blip>
          <a:srcRect/>
          <a:stretch>
            <a:fillRect l="-20000" r="-20000"/>
          </a:stretch>
        </a:blipFill>
        <a:ln w="381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C1921AF7-7A46-419C-98BD-C9AE9AE2DE58}">
      <dsp:nvSpPr>
        <dsp:cNvPr id="0" name=""/>
        <dsp:cNvSpPr/>
      </dsp:nvSpPr>
      <dsp:spPr>
        <a:xfrm>
          <a:off x="4413623" y="0"/>
          <a:ext cx="2141543" cy="5105400"/>
        </a:xfrm>
        <a:prstGeom prst="roundRect">
          <a:avLst>
            <a:gd name="adj" fmla="val 10000"/>
          </a:avLst>
        </a:prstGeom>
        <a:solidFill>
          <a:schemeClr val="accent5">
            <a:hueOff val="-6622584"/>
            <a:satOff val="26541"/>
            <a:lumOff val="5752"/>
            <a:alphaOff val="0"/>
          </a:schemeClr>
        </a:solidFill>
        <a:ln w="381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7800" tIns="177800" rIns="177800" bIns="177800" numCol="1" spcCol="1270" anchor="ctr" anchorCtr="0">
          <a:noAutofit/>
        </a:bodyPr>
        <a:lstStyle/>
        <a:p>
          <a:pPr lvl="0" algn="ctr" defTabSz="1111250">
            <a:lnSpc>
              <a:spcPct val="90000"/>
            </a:lnSpc>
            <a:spcBef>
              <a:spcPct val="0"/>
            </a:spcBef>
            <a:spcAft>
              <a:spcPct val="35000"/>
            </a:spcAft>
          </a:pPr>
          <a:r>
            <a:rPr lang="en-US" sz="2500" b="0" kern="1200" dirty="0" smtClean="0"/>
            <a:t>Making and being a friend</a:t>
          </a:r>
          <a:endParaRPr lang="en-US" sz="2500" kern="1200" dirty="0"/>
        </a:p>
      </dsp:txBody>
      <dsp:txXfrm>
        <a:off x="4413623" y="2042160"/>
        <a:ext cx="2141543" cy="2042160"/>
      </dsp:txXfrm>
    </dsp:sp>
    <dsp:sp modelId="{27BFFD2A-8821-4E7B-A2C9-55F561575FA0}">
      <dsp:nvSpPr>
        <dsp:cNvPr id="0" name=""/>
        <dsp:cNvSpPr/>
      </dsp:nvSpPr>
      <dsp:spPr>
        <a:xfrm>
          <a:off x="4634345" y="306324"/>
          <a:ext cx="1700098" cy="1700098"/>
        </a:xfrm>
        <a:prstGeom prst="ellipse">
          <a:avLst/>
        </a:prstGeom>
        <a:blipFill>
          <a:blip xmlns:r="http://schemas.openxmlformats.org/officeDocument/2006/relationships" r:embed="rId3" cstate="print">
            <a:extLst>
              <a:ext uri="{28A0092B-C50C-407E-A947-70E740481C1C}">
                <a14:useLocalDpi xmlns:a14="http://schemas.microsoft.com/office/drawing/2010/main" val="0"/>
              </a:ext>
            </a:extLst>
          </a:blip>
          <a:srcRect/>
          <a:stretch>
            <a:fillRect t="-2000" b="-2000"/>
          </a:stretch>
        </a:blipFill>
        <a:ln w="381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8E40A5F0-9AC4-49CC-85D4-9F59AF1B02E2}">
      <dsp:nvSpPr>
        <dsp:cNvPr id="0" name=""/>
        <dsp:cNvSpPr/>
      </dsp:nvSpPr>
      <dsp:spPr>
        <a:xfrm>
          <a:off x="6619413" y="0"/>
          <a:ext cx="2141543" cy="5105400"/>
        </a:xfrm>
        <a:prstGeom prst="roundRect">
          <a:avLst>
            <a:gd name="adj" fmla="val 10000"/>
          </a:avLst>
        </a:prstGeom>
        <a:solidFill>
          <a:schemeClr val="accent5">
            <a:hueOff val="-9933876"/>
            <a:satOff val="39811"/>
            <a:lumOff val="8628"/>
            <a:alphaOff val="0"/>
          </a:schemeClr>
        </a:solidFill>
        <a:ln w="381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7800" tIns="177800" rIns="177800" bIns="177800" numCol="1" spcCol="1270" anchor="ctr" anchorCtr="0">
          <a:noAutofit/>
        </a:bodyPr>
        <a:lstStyle/>
        <a:p>
          <a:pPr lvl="0" algn="ctr" defTabSz="1111250">
            <a:lnSpc>
              <a:spcPct val="90000"/>
            </a:lnSpc>
            <a:spcBef>
              <a:spcPct val="0"/>
            </a:spcBef>
            <a:spcAft>
              <a:spcPct val="35000"/>
            </a:spcAft>
          </a:pPr>
          <a:r>
            <a:rPr lang="en-US" sz="2500" b="0" kern="1200" smtClean="0"/>
            <a:t>Handling Peer pressure</a:t>
          </a:r>
          <a:endParaRPr lang="en-US" sz="2500" b="0" kern="1200" dirty="0" smtClean="0"/>
        </a:p>
      </dsp:txBody>
      <dsp:txXfrm>
        <a:off x="6619413" y="2042160"/>
        <a:ext cx="2141543" cy="2042160"/>
      </dsp:txXfrm>
    </dsp:sp>
    <dsp:sp modelId="{9BCC279D-881E-468C-8E95-8631EF27D31F}">
      <dsp:nvSpPr>
        <dsp:cNvPr id="0" name=""/>
        <dsp:cNvSpPr/>
      </dsp:nvSpPr>
      <dsp:spPr>
        <a:xfrm>
          <a:off x="6840135" y="306324"/>
          <a:ext cx="1700098" cy="1700098"/>
        </a:xfrm>
        <a:prstGeom prst="ellipse">
          <a:avLst/>
        </a:prstGeom>
        <a:blipFill>
          <a:blip xmlns:r="http://schemas.openxmlformats.org/officeDocument/2006/relationships" r:embed="rId4">
            <a:extLst>
              <a:ext uri="{28A0092B-C50C-407E-A947-70E740481C1C}">
                <a14:useLocalDpi xmlns:a14="http://schemas.microsoft.com/office/drawing/2010/main" val="0"/>
              </a:ext>
            </a:extLst>
          </a:blip>
          <a:srcRect/>
          <a:stretch>
            <a:fillRect t="-24000" b="-24000"/>
          </a:stretch>
        </a:blipFill>
        <a:ln w="381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8D6547A9-0216-4AB3-8312-D2DCDFC7A63D}">
      <dsp:nvSpPr>
        <dsp:cNvPr id="0" name=""/>
        <dsp:cNvSpPr/>
      </dsp:nvSpPr>
      <dsp:spPr>
        <a:xfrm>
          <a:off x="350519" y="4084319"/>
          <a:ext cx="8061960" cy="765810"/>
        </a:xfrm>
        <a:prstGeom prst="leftRightArrow">
          <a:avLst/>
        </a:prstGeom>
        <a:solidFill>
          <a:schemeClr val="accent5">
            <a:tint val="40000"/>
            <a:hueOff val="0"/>
            <a:satOff val="0"/>
            <a:lumOff val="0"/>
            <a:alphaOff val="0"/>
          </a:schemeClr>
        </a:solidFill>
        <a:ln w="381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5A36416-37A2-40F3-94DC-B43FBC5ADEF8}">
      <dsp:nvSpPr>
        <dsp:cNvPr id="0" name=""/>
        <dsp:cNvSpPr/>
      </dsp:nvSpPr>
      <dsp:spPr>
        <a:xfrm>
          <a:off x="3817619" y="2674619"/>
          <a:ext cx="3268980" cy="3268980"/>
        </a:xfrm>
        <a:prstGeom prst="gear9">
          <a:avLst/>
        </a:prstGeom>
        <a:solidFill>
          <a:schemeClr val="accent5">
            <a:hueOff val="0"/>
            <a:satOff val="0"/>
            <a:lumOff val="0"/>
            <a:alphaOff val="0"/>
          </a:schemeClr>
        </a:solidFill>
        <a:ln w="381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4290" tIns="34290" rIns="34290" bIns="34290" numCol="1" spcCol="1270" anchor="ctr" anchorCtr="0">
          <a:noAutofit/>
        </a:bodyPr>
        <a:lstStyle/>
        <a:p>
          <a:pPr lvl="0" algn="ctr" defTabSz="1200150">
            <a:lnSpc>
              <a:spcPct val="90000"/>
            </a:lnSpc>
            <a:spcBef>
              <a:spcPct val="0"/>
            </a:spcBef>
            <a:spcAft>
              <a:spcPct val="35000"/>
            </a:spcAft>
          </a:pPr>
          <a:r>
            <a:rPr lang="en-US" sz="2700" kern="1200" dirty="0" smtClean="0"/>
            <a:t>How to choose a friend</a:t>
          </a:r>
          <a:endParaRPr lang="en-US" sz="2700" kern="1200" dirty="0"/>
        </a:p>
      </dsp:txBody>
      <dsp:txXfrm>
        <a:off x="4474829" y="3440362"/>
        <a:ext cx="1954560" cy="1680323"/>
      </dsp:txXfrm>
    </dsp:sp>
    <dsp:sp modelId="{FF5EBA63-02FF-4186-A883-42E47F56F0D9}">
      <dsp:nvSpPr>
        <dsp:cNvPr id="0" name=""/>
        <dsp:cNvSpPr/>
      </dsp:nvSpPr>
      <dsp:spPr>
        <a:xfrm>
          <a:off x="1915667" y="1901951"/>
          <a:ext cx="2377440" cy="2377440"/>
        </a:xfrm>
        <a:prstGeom prst="gear6">
          <a:avLst/>
        </a:prstGeom>
        <a:solidFill>
          <a:schemeClr val="accent5">
            <a:hueOff val="-4966938"/>
            <a:satOff val="19906"/>
            <a:lumOff val="4314"/>
            <a:alphaOff val="0"/>
          </a:schemeClr>
        </a:solidFill>
        <a:ln w="381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4290" tIns="34290" rIns="34290" bIns="34290" numCol="1" spcCol="1270" anchor="ctr" anchorCtr="0">
          <a:noAutofit/>
        </a:bodyPr>
        <a:lstStyle/>
        <a:p>
          <a:pPr lvl="0" algn="ctr" defTabSz="1200150">
            <a:lnSpc>
              <a:spcPct val="90000"/>
            </a:lnSpc>
            <a:spcBef>
              <a:spcPct val="0"/>
            </a:spcBef>
            <a:spcAft>
              <a:spcPct val="35000"/>
            </a:spcAft>
          </a:pPr>
          <a:r>
            <a:rPr lang="en-US" sz="2700" kern="1200" dirty="0" smtClean="0"/>
            <a:t>How to be a friend</a:t>
          </a:r>
          <a:endParaRPr lang="en-US" sz="2700" kern="1200" dirty="0"/>
        </a:p>
      </dsp:txBody>
      <dsp:txXfrm>
        <a:off x="2514195" y="2504096"/>
        <a:ext cx="1180384" cy="1173150"/>
      </dsp:txXfrm>
    </dsp:sp>
    <dsp:sp modelId="{54C37019-3C23-421A-B6E4-614D449E2B47}">
      <dsp:nvSpPr>
        <dsp:cNvPr id="0" name=""/>
        <dsp:cNvSpPr/>
      </dsp:nvSpPr>
      <dsp:spPr>
        <a:xfrm rot="20700000">
          <a:off x="3247277" y="261761"/>
          <a:ext cx="2329405" cy="2329405"/>
        </a:xfrm>
        <a:prstGeom prst="gear6">
          <a:avLst/>
        </a:prstGeom>
        <a:solidFill>
          <a:schemeClr val="accent5">
            <a:hueOff val="-9933876"/>
            <a:satOff val="39811"/>
            <a:lumOff val="8628"/>
            <a:alphaOff val="0"/>
          </a:schemeClr>
        </a:solidFill>
        <a:ln w="381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4290" tIns="34290" rIns="34290" bIns="34290" numCol="1" spcCol="1270" anchor="ctr" anchorCtr="0">
          <a:noAutofit/>
        </a:bodyPr>
        <a:lstStyle/>
        <a:p>
          <a:pPr lvl="0" algn="ctr" defTabSz="1200150">
            <a:lnSpc>
              <a:spcPct val="90000"/>
            </a:lnSpc>
            <a:spcBef>
              <a:spcPct val="0"/>
            </a:spcBef>
            <a:spcAft>
              <a:spcPct val="35000"/>
            </a:spcAft>
          </a:pPr>
          <a:r>
            <a:rPr lang="en-US" sz="2700" kern="1200" dirty="0" smtClean="0"/>
            <a:t>How to make a friend</a:t>
          </a:r>
          <a:endParaRPr lang="en-US" sz="2700" kern="1200" dirty="0"/>
        </a:p>
      </dsp:txBody>
      <dsp:txXfrm rot="-20700000">
        <a:off x="3758184" y="772667"/>
        <a:ext cx="1307592" cy="1307592"/>
      </dsp:txXfrm>
    </dsp:sp>
    <dsp:sp modelId="{DE06465F-0BFF-4BFF-B1E1-168656927DFC}">
      <dsp:nvSpPr>
        <dsp:cNvPr id="0" name=""/>
        <dsp:cNvSpPr/>
      </dsp:nvSpPr>
      <dsp:spPr>
        <a:xfrm>
          <a:off x="3585914" y="2170076"/>
          <a:ext cx="4184294" cy="4184294"/>
        </a:xfrm>
        <a:prstGeom prst="circularArrow">
          <a:avLst>
            <a:gd name="adj1" fmla="val 4688"/>
            <a:gd name="adj2" fmla="val 299029"/>
            <a:gd name="adj3" fmla="val 2546544"/>
            <a:gd name="adj4" fmla="val 15797322"/>
            <a:gd name="adj5" fmla="val 5469"/>
          </a:avLst>
        </a:prstGeom>
        <a:solidFill>
          <a:schemeClr val="accent5">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9E250B30-B386-4768-8775-FED2E68E225E}">
      <dsp:nvSpPr>
        <dsp:cNvPr id="0" name=""/>
        <dsp:cNvSpPr/>
      </dsp:nvSpPr>
      <dsp:spPr>
        <a:xfrm>
          <a:off x="1494627" y="1368407"/>
          <a:ext cx="3040151" cy="3040151"/>
        </a:xfrm>
        <a:prstGeom prst="leftCircularArrow">
          <a:avLst>
            <a:gd name="adj1" fmla="val 6452"/>
            <a:gd name="adj2" fmla="val 429999"/>
            <a:gd name="adj3" fmla="val 10489124"/>
            <a:gd name="adj4" fmla="val 14837806"/>
            <a:gd name="adj5" fmla="val 7527"/>
          </a:avLst>
        </a:prstGeom>
        <a:solidFill>
          <a:schemeClr val="accent5">
            <a:hueOff val="-4966938"/>
            <a:satOff val="19906"/>
            <a:lumOff val="4314"/>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FDFCD25B-0469-4801-8C35-8DFBA47584F8}">
      <dsp:nvSpPr>
        <dsp:cNvPr id="0" name=""/>
        <dsp:cNvSpPr/>
      </dsp:nvSpPr>
      <dsp:spPr>
        <a:xfrm>
          <a:off x="2708461" y="-255973"/>
          <a:ext cx="3277895" cy="3277895"/>
        </a:xfrm>
        <a:prstGeom prst="circularArrow">
          <a:avLst>
            <a:gd name="adj1" fmla="val 5984"/>
            <a:gd name="adj2" fmla="val 394124"/>
            <a:gd name="adj3" fmla="val 13313824"/>
            <a:gd name="adj4" fmla="val 10508221"/>
            <a:gd name="adj5" fmla="val 6981"/>
          </a:avLst>
        </a:prstGeom>
        <a:solidFill>
          <a:schemeClr val="accent5">
            <a:hueOff val="-9933876"/>
            <a:satOff val="39811"/>
            <a:lumOff val="8628"/>
            <a:alphaOff val="0"/>
          </a:schemeClr>
        </a:solidFill>
        <a:ln>
          <a:noFill/>
        </a:ln>
        <a:effectLst/>
      </dsp:spPr>
      <dsp:style>
        <a:lnRef idx="0">
          <a:scrgbClr r="0" g="0" b="0"/>
        </a:lnRef>
        <a:fillRef idx="1">
          <a:scrgbClr r="0" g="0" b="0"/>
        </a:fillRef>
        <a:effectRef idx="0">
          <a:scrgbClr r="0" g="0" b="0"/>
        </a:effectRef>
        <a:fontRef idx="minor">
          <a:schemeClr val="lt1"/>
        </a:fontRef>
      </dsp:style>
    </dsp:sp>
  </dsp:spTree>
</dsp:drawing>
</file>

<file path=ppt/diagrams/drawing1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6018A78-0D97-45CF-9CF5-E0677341E523}">
      <dsp:nvSpPr>
        <dsp:cNvPr id="0" name=""/>
        <dsp:cNvSpPr/>
      </dsp:nvSpPr>
      <dsp:spPr>
        <a:xfrm rot="16200000">
          <a:off x="-1943561" y="1948308"/>
          <a:ext cx="5562600" cy="1665982"/>
        </a:xfrm>
        <a:prstGeom prst="flowChartManualOperation">
          <a:avLst/>
        </a:prstGeom>
        <a:solidFill>
          <a:schemeClr val="accent5">
            <a:hueOff val="0"/>
            <a:satOff val="0"/>
            <a:lumOff val="0"/>
            <a:alphaOff val="0"/>
          </a:schemeClr>
        </a:solidFill>
        <a:ln w="381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7800" tIns="0" rIns="177800" bIns="0" numCol="1" spcCol="1270" anchor="t" anchorCtr="0">
          <a:noAutofit/>
        </a:bodyPr>
        <a:lstStyle/>
        <a:p>
          <a:pPr lvl="0" algn="l" defTabSz="1244600">
            <a:lnSpc>
              <a:spcPct val="90000"/>
            </a:lnSpc>
            <a:spcBef>
              <a:spcPct val="0"/>
            </a:spcBef>
            <a:spcAft>
              <a:spcPct val="35000"/>
            </a:spcAft>
          </a:pPr>
          <a:endParaRPr lang="en-US" sz="2800" kern="1200" dirty="0" smtClean="0"/>
        </a:p>
        <a:p>
          <a:pPr lvl="0" algn="l" defTabSz="1244600">
            <a:lnSpc>
              <a:spcPct val="90000"/>
            </a:lnSpc>
            <a:spcBef>
              <a:spcPct val="0"/>
            </a:spcBef>
            <a:spcAft>
              <a:spcPct val="35000"/>
            </a:spcAft>
          </a:pPr>
          <a:r>
            <a:rPr lang="en-US" sz="2800" kern="1200" dirty="0" smtClean="0"/>
            <a:t>Being popular is over rated</a:t>
          </a:r>
          <a:endParaRPr lang="en-US" sz="2800" kern="1200" dirty="0"/>
        </a:p>
        <a:p>
          <a:pPr marL="171450" lvl="1" indent="-171450" algn="l" defTabSz="800100">
            <a:lnSpc>
              <a:spcPct val="90000"/>
            </a:lnSpc>
            <a:spcBef>
              <a:spcPct val="0"/>
            </a:spcBef>
            <a:spcAft>
              <a:spcPct val="15000"/>
            </a:spcAft>
            <a:buChar char="••"/>
          </a:pPr>
          <a:endParaRPr lang="en-US" sz="1800" kern="1200" dirty="0"/>
        </a:p>
        <a:p>
          <a:pPr marL="171450" lvl="1" indent="-171450" algn="l" defTabSz="800100">
            <a:lnSpc>
              <a:spcPct val="90000"/>
            </a:lnSpc>
            <a:spcBef>
              <a:spcPct val="0"/>
            </a:spcBef>
            <a:spcAft>
              <a:spcPct val="15000"/>
            </a:spcAft>
            <a:buChar char="••"/>
          </a:pPr>
          <a:endParaRPr lang="en-US" sz="1800" kern="1200" dirty="0"/>
        </a:p>
      </dsp:txBody>
      <dsp:txXfrm rot="5400000">
        <a:off x="4748" y="1112519"/>
        <a:ext cx="1665982" cy="3337560"/>
      </dsp:txXfrm>
    </dsp:sp>
    <dsp:sp modelId="{C4C7DA54-939E-41FF-8F9D-1E1FE0E44EAD}">
      <dsp:nvSpPr>
        <dsp:cNvPr id="0" name=""/>
        <dsp:cNvSpPr/>
      </dsp:nvSpPr>
      <dsp:spPr>
        <a:xfrm rot="16200000">
          <a:off x="-152630" y="1948308"/>
          <a:ext cx="5562600" cy="1665982"/>
        </a:xfrm>
        <a:prstGeom prst="flowChartManualOperation">
          <a:avLst/>
        </a:prstGeom>
        <a:solidFill>
          <a:schemeClr val="accent5">
            <a:hueOff val="-2483469"/>
            <a:satOff val="9953"/>
            <a:lumOff val="2157"/>
            <a:alphaOff val="0"/>
          </a:schemeClr>
        </a:solidFill>
        <a:ln w="381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65100" tIns="0" rIns="166812" bIns="0" numCol="1" spcCol="1270" anchor="t" anchorCtr="0">
          <a:noAutofit/>
        </a:bodyPr>
        <a:lstStyle/>
        <a:p>
          <a:pPr lvl="0" algn="l" defTabSz="1155700">
            <a:lnSpc>
              <a:spcPct val="90000"/>
            </a:lnSpc>
            <a:spcBef>
              <a:spcPct val="0"/>
            </a:spcBef>
            <a:spcAft>
              <a:spcPct val="35000"/>
            </a:spcAft>
          </a:pPr>
          <a:endParaRPr lang="en-US" sz="2600" kern="1200" dirty="0" smtClean="0"/>
        </a:p>
        <a:p>
          <a:pPr lvl="0" algn="l" defTabSz="1155700">
            <a:lnSpc>
              <a:spcPct val="90000"/>
            </a:lnSpc>
            <a:spcBef>
              <a:spcPct val="0"/>
            </a:spcBef>
            <a:spcAft>
              <a:spcPct val="35000"/>
            </a:spcAft>
          </a:pPr>
          <a:r>
            <a:rPr lang="en-US" sz="2600" kern="1200" dirty="0" smtClean="0"/>
            <a:t>Must Identify our personal “blind spots” </a:t>
          </a:r>
          <a:endParaRPr lang="en-US" sz="2600" kern="1200" dirty="0"/>
        </a:p>
        <a:p>
          <a:pPr marL="228600" lvl="1" indent="-228600" algn="l" defTabSz="889000">
            <a:lnSpc>
              <a:spcPct val="90000"/>
            </a:lnSpc>
            <a:spcBef>
              <a:spcPct val="0"/>
            </a:spcBef>
            <a:spcAft>
              <a:spcPct val="15000"/>
            </a:spcAft>
            <a:buChar char="••"/>
          </a:pPr>
          <a:endParaRPr lang="en-US" sz="2000" kern="1200"/>
        </a:p>
        <a:p>
          <a:pPr marL="228600" lvl="1" indent="-228600" algn="l" defTabSz="889000">
            <a:lnSpc>
              <a:spcPct val="90000"/>
            </a:lnSpc>
            <a:spcBef>
              <a:spcPct val="0"/>
            </a:spcBef>
            <a:spcAft>
              <a:spcPct val="15000"/>
            </a:spcAft>
            <a:buChar char="••"/>
          </a:pPr>
          <a:endParaRPr lang="en-US" sz="2000" kern="1200"/>
        </a:p>
      </dsp:txBody>
      <dsp:txXfrm rot="5400000">
        <a:off x="1795679" y="1112519"/>
        <a:ext cx="1665982" cy="3337560"/>
      </dsp:txXfrm>
    </dsp:sp>
    <dsp:sp modelId="{6C792B76-DFC1-4246-864D-670206264D4F}">
      <dsp:nvSpPr>
        <dsp:cNvPr id="0" name=""/>
        <dsp:cNvSpPr/>
      </dsp:nvSpPr>
      <dsp:spPr>
        <a:xfrm rot="16200000">
          <a:off x="1638299" y="1948308"/>
          <a:ext cx="5562600" cy="1665982"/>
        </a:xfrm>
        <a:prstGeom prst="flowChartManualOperation">
          <a:avLst/>
        </a:prstGeom>
        <a:solidFill>
          <a:schemeClr val="accent5">
            <a:hueOff val="-4966938"/>
            <a:satOff val="19906"/>
            <a:lumOff val="4314"/>
            <a:alphaOff val="0"/>
          </a:schemeClr>
        </a:solidFill>
        <a:ln w="381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65100" tIns="0" rIns="165100" bIns="0" numCol="1" spcCol="1270" anchor="t" anchorCtr="0">
          <a:noAutofit/>
        </a:bodyPr>
        <a:lstStyle/>
        <a:p>
          <a:pPr lvl="0" algn="l" defTabSz="1155700">
            <a:lnSpc>
              <a:spcPct val="90000"/>
            </a:lnSpc>
            <a:spcBef>
              <a:spcPct val="0"/>
            </a:spcBef>
            <a:spcAft>
              <a:spcPct val="35000"/>
            </a:spcAft>
          </a:pPr>
          <a:endParaRPr lang="en-US" sz="2600" kern="1200" dirty="0" smtClean="0"/>
        </a:p>
        <a:p>
          <a:pPr lvl="0" algn="l" defTabSz="1155700">
            <a:lnSpc>
              <a:spcPct val="90000"/>
            </a:lnSpc>
            <a:spcBef>
              <a:spcPct val="0"/>
            </a:spcBef>
            <a:spcAft>
              <a:spcPct val="35000"/>
            </a:spcAft>
          </a:pPr>
          <a:endParaRPr lang="en-US" sz="2600" kern="1200" dirty="0" smtClean="0"/>
        </a:p>
        <a:p>
          <a:pPr lvl="0" algn="l" defTabSz="1155700">
            <a:lnSpc>
              <a:spcPct val="90000"/>
            </a:lnSpc>
            <a:spcBef>
              <a:spcPct val="0"/>
            </a:spcBef>
            <a:spcAft>
              <a:spcPct val="35000"/>
            </a:spcAft>
          </a:pPr>
          <a:r>
            <a:rPr lang="en-US" sz="2800" kern="1200" dirty="0" smtClean="0"/>
            <a:t>Choose friends that lift you</a:t>
          </a:r>
          <a:endParaRPr lang="en-US" sz="2800" kern="1200" dirty="0"/>
        </a:p>
        <a:p>
          <a:pPr marL="228600" lvl="1" indent="-228600" algn="l" defTabSz="889000">
            <a:lnSpc>
              <a:spcPct val="90000"/>
            </a:lnSpc>
            <a:spcBef>
              <a:spcPct val="0"/>
            </a:spcBef>
            <a:spcAft>
              <a:spcPct val="15000"/>
            </a:spcAft>
            <a:buChar char="••"/>
          </a:pPr>
          <a:endParaRPr lang="en-US" sz="2000" kern="1200"/>
        </a:p>
        <a:p>
          <a:pPr marL="228600" lvl="1" indent="-228600" algn="l" defTabSz="889000">
            <a:lnSpc>
              <a:spcPct val="90000"/>
            </a:lnSpc>
            <a:spcBef>
              <a:spcPct val="0"/>
            </a:spcBef>
            <a:spcAft>
              <a:spcPct val="15000"/>
            </a:spcAft>
            <a:buChar char="••"/>
          </a:pPr>
          <a:endParaRPr lang="en-US" sz="2000" kern="1200"/>
        </a:p>
      </dsp:txBody>
      <dsp:txXfrm rot="5400000">
        <a:off x="3586608" y="1112519"/>
        <a:ext cx="1665982" cy="3337560"/>
      </dsp:txXfrm>
    </dsp:sp>
    <dsp:sp modelId="{E5FD8829-B486-4DF2-B0D6-414B0359179B}">
      <dsp:nvSpPr>
        <dsp:cNvPr id="0" name=""/>
        <dsp:cNvSpPr/>
      </dsp:nvSpPr>
      <dsp:spPr>
        <a:xfrm rot="16200000">
          <a:off x="3429230" y="1948308"/>
          <a:ext cx="5562600" cy="1665982"/>
        </a:xfrm>
        <a:prstGeom prst="flowChartManualOperation">
          <a:avLst/>
        </a:prstGeom>
        <a:solidFill>
          <a:schemeClr val="accent5">
            <a:hueOff val="-7450407"/>
            <a:satOff val="29858"/>
            <a:lumOff val="6471"/>
            <a:alphaOff val="0"/>
          </a:schemeClr>
        </a:solidFill>
        <a:ln w="381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7800" tIns="0" rIns="177800" bIns="0" numCol="1" spcCol="1270" anchor="ctr" anchorCtr="0">
          <a:noAutofit/>
        </a:bodyPr>
        <a:lstStyle/>
        <a:p>
          <a:pPr lvl="0" algn="ctr" defTabSz="1244600">
            <a:lnSpc>
              <a:spcPct val="90000"/>
            </a:lnSpc>
            <a:spcBef>
              <a:spcPct val="0"/>
            </a:spcBef>
            <a:spcAft>
              <a:spcPct val="35000"/>
            </a:spcAft>
          </a:pPr>
          <a:r>
            <a:rPr lang="en-US" sz="2800" kern="1200" dirty="0" smtClean="0"/>
            <a:t>Be a true friend yourself</a:t>
          </a:r>
          <a:endParaRPr lang="en-US" sz="2800" kern="1200" dirty="0" smtClean="0"/>
        </a:p>
      </dsp:txBody>
      <dsp:txXfrm rot="5400000">
        <a:off x="5377539" y="1112519"/>
        <a:ext cx="1665982" cy="3337560"/>
      </dsp:txXfrm>
    </dsp:sp>
    <dsp:sp modelId="{7DFA8C95-614A-4DF1-B3DF-B2D9844262A0}">
      <dsp:nvSpPr>
        <dsp:cNvPr id="0" name=""/>
        <dsp:cNvSpPr/>
      </dsp:nvSpPr>
      <dsp:spPr>
        <a:xfrm rot="16200000">
          <a:off x="5220161" y="1948308"/>
          <a:ext cx="5562600" cy="1665982"/>
        </a:xfrm>
        <a:prstGeom prst="flowChartManualOperation">
          <a:avLst/>
        </a:prstGeom>
        <a:solidFill>
          <a:schemeClr val="accent5">
            <a:hueOff val="-9933876"/>
            <a:satOff val="39811"/>
            <a:lumOff val="8628"/>
            <a:alphaOff val="0"/>
          </a:schemeClr>
        </a:solidFill>
        <a:ln w="381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0" tIns="0" rIns="152400" bIns="0" numCol="1" spcCol="1270" anchor="ctr" anchorCtr="0">
          <a:noAutofit/>
        </a:bodyPr>
        <a:lstStyle/>
        <a:p>
          <a:pPr lvl="0" algn="ctr" defTabSz="1066800">
            <a:lnSpc>
              <a:spcPct val="90000"/>
            </a:lnSpc>
            <a:spcBef>
              <a:spcPct val="0"/>
            </a:spcBef>
            <a:spcAft>
              <a:spcPct val="35000"/>
            </a:spcAft>
          </a:pPr>
          <a:r>
            <a:rPr lang="en-US" sz="2400" kern="1200" dirty="0" smtClean="0"/>
            <a:t>Stand up to peer pressure</a:t>
          </a:r>
          <a:endParaRPr lang="en-US" sz="2400" kern="1200" dirty="0" smtClean="0"/>
        </a:p>
      </dsp:txBody>
      <dsp:txXfrm rot="5400000">
        <a:off x="7168470" y="1112519"/>
        <a:ext cx="1665982" cy="3337560"/>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DD97B22-9D92-48F9-96BC-65E35AB6C14D}">
      <dsp:nvSpPr>
        <dsp:cNvPr id="0" name=""/>
        <dsp:cNvSpPr/>
      </dsp:nvSpPr>
      <dsp:spPr>
        <a:xfrm>
          <a:off x="2043" y="0"/>
          <a:ext cx="2141543" cy="5105400"/>
        </a:xfrm>
        <a:prstGeom prst="roundRect">
          <a:avLst>
            <a:gd name="adj" fmla="val 10000"/>
          </a:avLst>
        </a:prstGeom>
        <a:solidFill>
          <a:schemeClr val="accent5">
            <a:hueOff val="0"/>
            <a:satOff val="0"/>
            <a:lumOff val="0"/>
            <a:alphaOff val="0"/>
          </a:schemeClr>
        </a:solidFill>
        <a:ln w="381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7800" tIns="177800" rIns="177800" bIns="177800" numCol="1" spcCol="1270" anchor="ctr" anchorCtr="0">
          <a:noAutofit/>
        </a:bodyPr>
        <a:lstStyle/>
        <a:p>
          <a:pPr lvl="0" algn="ctr" defTabSz="1111250">
            <a:lnSpc>
              <a:spcPct val="90000"/>
            </a:lnSpc>
            <a:spcBef>
              <a:spcPct val="0"/>
            </a:spcBef>
            <a:spcAft>
              <a:spcPct val="35000"/>
            </a:spcAft>
          </a:pPr>
          <a:r>
            <a:rPr lang="en-US" sz="2500" b="0" kern="1200" dirty="0" smtClean="0"/>
            <a:t>Surviving everyday ups &amp; downs of friendships</a:t>
          </a:r>
          <a:endParaRPr lang="en-US" sz="2500" kern="1200" dirty="0"/>
        </a:p>
      </dsp:txBody>
      <dsp:txXfrm>
        <a:off x="2043" y="2042160"/>
        <a:ext cx="2141543" cy="2042160"/>
      </dsp:txXfrm>
    </dsp:sp>
    <dsp:sp modelId="{21D69662-3175-4223-B3E2-04543A52C2C1}">
      <dsp:nvSpPr>
        <dsp:cNvPr id="0" name=""/>
        <dsp:cNvSpPr/>
      </dsp:nvSpPr>
      <dsp:spPr>
        <a:xfrm>
          <a:off x="222765" y="306324"/>
          <a:ext cx="1700098" cy="1700098"/>
        </a:xfrm>
        <a:prstGeom prst="ellipse">
          <a:avLst/>
        </a:prstGeom>
        <a:blipFill>
          <a:blip xmlns:r="http://schemas.openxmlformats.org/officeDocument/2006/relationships" r:embed="rId1" cstate="print">
            <a:extLst>
              <a:ext uri="{28A0092B-C50C-407E-A947-70E740481C1C}">
                <a14:useLocalDpi xmlns:a14="http://schemas.microsoft.com/office/drawing/2010/main" val="0"/>
              </a:ext>
            </a:extLst>
          </a:blip>
          <a:srcRect/>
          <a:stretch>
            <a:fillRect/>
          </a:stretch>
        </a:blipFill>
        <a:ln w="381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6309F4EC-9520-4042-89A5-D8D3B7C24830}">
      <dsp:nvSpPr>
        <dsp:cNvPr id="0" name=""/>
        <dsp:cNvSpPr/>
      </dsp:nvSpPr>
      <dsp:spPr>
        <a:xfrm>
          <a:off x="2207833" y="0"/>
          <a:ext cx="2141543" cy="5105400"/>
        </a:xfrm>
        <a:prstGeom prst="roundRect">
          <a:avLst>
            <a:gd name="adj" fmla="val 10000"/>
          </a:avLst>
        </a:prstGeom>
        <a:solidFill>
          <a:schemeClr val="accent5">
            <a:hueOff val="-3311292"/>
            <a:satOff val="13270"/>
            <a:lumOff val="2876"/>
            <a:alphaOff val="0"/>
          </a:schemeClr>
        </a:solidFill>
        <a:ln w="381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7800" tIns="177800" rIns="177800" bIns="177800" numCol="1" spcCol="1270" anchor="ctr" anchorCtr="0">
          <a:noAutofit/>
        </a:bodyPr>
        <a:lstStyle/>
        <a:p>
          <a:pPr lvl="0" algn="ctr" defTabSz="1111250">
            <a:lnSpc>
              <a:spcPct val="90000"/>
            </a:lnSpc>
            <a:spcBef>
              <a:spcPct val="0"/>
            </a:spcBef>
            <a:spcAft>
              <a:spcPct val="35000"/>
            </a:spcAft>
          </a:pPr>
          <a:r>
            <a:rPr lang="en-US" sz="2500" b="0" kern="1200" dirty="0" smtClean="0"/>
            <a:t>The hype about being popular</a:t>
          </a:r>
          <a:endParaRPr lang="en-US" sz="2500" kern="1200" dirty="0"/>
        </a:p>
      </dsp:txBody>
      <dsp:txXfrm>
        <a:off x="2207833" y="2042160"/>
        <a:ext cx="2141543" cy="2042160"/>
      </dsp:txXfrm>
    </dsp:sp>
    <dsp:sp modelId="{D7082E13-B6B3-4A6E-9453-5EA0085D0ABE}">
      <dsp:nvSpPr>
        <dsp:cNvPr id="0" name=""/>
        <dsp:cNvSpPr/>
      </dsp:nvSpPr>
      <dsp:spPr>
        <a:xfrm>
          <a:off x="2428555" y="306324"/>
          <a:ext cx="1700098" cy="1700098"/>
        </a:xfrm>
        <a:prstGeom prst="ellipse">
          <a:avLst/>
        </a:prstGeom>
        <a:blipFill>
          <a:blip xmlns:r="http://schemas.openxmlformats.org/officeDocument/2006/relationships" r:embed="rId2">
            <a:extLst>
              <a:ext uri="{28A0092B-C50C-407E-A947-70E740481C1C}">
                <a14:useLocalDpi xmlns:a14="http://schemas.microsoft.com/office/drawing/2010/main" val="0"/>
              </a:ext>
            </a:extLst>
          </a:blip>
          <a:srcRect/>
          <a:stretch>
            <a:fillRect l="-20000" r="-20000"/>
          </a:stretch>
        </a:blipFill>
        <a:ln w="381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C1921AF7-7A46-419C-98BD-C9AE9AE2DE58}">
      <dsp:nvSpPr>
        <dsp:cNvPr id="0" name=""/>
        <dsp:cNvSpPr/>
      </dsp:nvSpPr>
      <dsp:spPr>
        <a:xfrm>
          <a:off x="4413623" y="0"/>
          <a:ext cx="2141543" cy="5105400"/>
        </a:xfrm>
        <a:prstGeom prst="roundRect">
          <a:avLst>
            <a:gd name="adj" fmla="val 10000"/>
          </a:avLst>
        </a:prstGeom>
        <a:solidFill>
          <a:schemeClr val="accent5">
            <a:hueOff val="-6622584"/>
            <a:satOff val="26541"/>
            <a:lumOff val="5752"/>
            <a:alphaOff val="0"/>
          </a:schemeClr>
        </a:solidFill>
        <a:ln w="381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7800" tIns="177800" rIns="177800" bIns="177800" numCol="1" spcCol="1270" anchor="ctr" anchorCtr="0">
          <a:noAutofit/>
        </a:bodyPr>
        <a:lstStyle/>
        <a:p>
          <a:pPr lvl="0" algn="ctr" defTabSz="1111250">
            <a:lnSpc>
              <a:spcPct val="90000"/>
            </a:lnSpc>
            <a:spcBef>
              <a:spcPct val="0"/>
            </a:spcBef>
            <a:spcAft>
              <a:spcPct val="35000"/>
            </a:spcAft>
          </a:pPr>
          <a:r>
            <a:rPr lang="en-US" sz="2500" b="1" kern="1200" dirty="0" smtClean="0">
              <a:solidFill>
                <a:srgbClr val="FF0000"/>
              </a:solidFill>
            </a:rPr>
            <a:t>Making and being a friend</a:t>
          </a:r>
          <a:endParaRPr lang="en-US" sz="2500" b="1" kern="1200" dirty="0">
            <a:solidFill>
              <a:srgbClr val="FF0000"/>
            </a:solidFill>
          </a:endParaRPr>
        </a:p>
      </dsp:txBody>
      <dsp:txXfrm>
        <a:off x="4413623" y="2042160"/>
        <a:ext cx="2141543" cy="2042160"/>
      </dsp:txXfrm>
    </dsp:sp>
    <dsp:sp modelId="{27BFFD2A-8821-4E7B-A2C9-55F561575FA0}">
      <dsp:nvSpPr>
        <dsp:cNvPr id="0" name=""/>
        <dsp:cNvSpPr/>
      </dsp:nvSpPr>
      <dsp:spPr>
        <a:xfrm>
          <a:off x="4634345" y="306324"/>
          <a:ext cx="1700098" cy="1700098"/>
        </a:xfrm>
        <a:prstGeom prst="ellipse">
          <a:avLst/>
        </a:prstGeom>
        <a:blipFill>
          <a:blip xmlns:r="http://schemas.openxmlformats.org/officeDocument/2006/relationships" r:embed="rId3" cstate="print">
            <a:extLst>
              <a:ext uri="{28A0092B-C50C-407E-A947-70E740481C1C}">
                <a14:useLocalDpi xmlns:a14="http://schemas.microsoft.com/office/drawing/2010/main" val="0"/>
              </a:ext>
            </a:extLst>
          </a:blip>
          <a:srcRect/>
          <a:stretch>
            <a:fillRect t="-2000" b="-2000"/>
          </a:stretch>
        </a:blipFill>
        <a:ln w="381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8E40A5F0-9AC4-49CC-85D4-9F59AF1B02E2}">
      <dsp:nvSpPr>
        <dsp:cNvPr id="0" name=""/>
        <dsp:cNvSpPr/>
      </dsp:nvSpPr>
      <dsp:spPr>
        <a:xfrm>
          <a:off x="6619413" y="0"/>
          <a:ext cx="2141543" cy="5105400"/>
        </a:xfrm>
        <a:prstGeom prst="roundRect">
          <a:avLst>
            <a:gd name="adj" fmla="val 10000"/>
          </a:avLst>
        </a:prstGeom>
        <a:solidFill>
          <a:schemeClr val="accent5">
            <a:hueOff val="-9933876"/>
            <a:satOff val="39811"/>
            <a:lumOff val="8628"/>
            <a:alphaOff val="0"/>
          </a:schemeClr>
        </a:solidFill>
        <a:ln w="381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7800" tIns="177800" rIns="177800" bIns="177800" numCol="1" spcCol="1270" anchor="ctr" anchorCtr="0">
          <a:noAutofit/>
        </a:bodyPr>
        <a:lstStyle/>
        <a:p>
          <a:pPr lvl="0" algn="ctr" defTabSz="1111250">
            <a:lnSpc>
              <a:spcPct val="90000"/>
            </a:lnSpc>
            <a:spcBef>
              <a:spcPct val="0"/>
            </a:spcBef>
            <a:spcAft>
              <a:spcPct val="35000"/>
            </a:spcAft>
          </a:pPr>
          <a:r>
            <a:rPr lang="en-US" sz="2500" b="0" kern="1200" smtClean="0"/>
            <a:t>Handling Peer pressure</a:t>
          </a:r>
          <a:endParaRPr lang="en-US" sz="2500" b="0" kern="1200" dirty="0" smtClean="0"/>
        </a:p>
      </dsp:txBody>
      <dsp:txXfrm>
        <a:off x="6619413" y="2042160"/>
        <a:ext cx="2141543" cy="2042160"/>
      </dsp:txXfrm>
    </dsp:sp>
    <dsp:sp modelId="{9BCC279D-881E-468C-8E95-8631EF27D31F}">
      <dsp:nvSpPr>
        <dsp:cNvPr id="0" name=""/>
        <dsp:cNvSpPr/>
      </dsp:nvSpPr>
      <dsp:spPr>
        <a:xfrm>
          <a:off x="6840135" y="306324"/>
          <a:ext cx="1700098" cy="1700098"/>
        </a:xfrm>
        <a:prstGeom prst="ellipse">
          <a:avLst/>
        </a:prstGeom>
        <a:blipFill>
          <a:blip xmlns:r="http://schemas.openxmlformats.org/officeDocument/2006/relationships" r:embed="rId4">
            <a:extLst>
              <a:ext uri="{28A0092B-C50C-407E-A947-70E740481C1C}">
                <a14:useLocalDpi xmlns:a14="http://schemas.microsoft.com/office/drawing/2010/main" val="0"/>
              </a:ext>
            </a:extLst>
          </a:blip>
          <a:srcRect/>
          <a:stretch>
            <a:fillRect t="-24000" b="-24000"/>
          </a:stretch>
        </a:blipFill>
        <a:ln w="381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8D6547A9-0216-4AB3-8312-D2DCDFC7A63D}">
      <dsp:nvSpPr>
        <dsp:cNvPr id="0" name=""/>
        <dsp:cNvSpPr/>
      </dsp:nvSpPr>
      <dsp:spPr>
        <a:xfrm>
          <a:off x="350519" y="4084319"/>
          <a:ext cx="8061960" cy="765810"/>
        </a:xfrm>
        <a:prstGeom prst="leftRightArrow">
          <a:avLst/>
        </a:prstGeom>
        <a:solidFill>
          <a:schemeClr val="accent5">
            <a:tint val="40000"/>
            <a:hueOff val="0"/>
            <a:satOff val="0"/>
            <a:lumOff val="0"/>
            <a:alphaOff val="0"/>
          </a:schemeClr>
        </a:solidFill>
        <a:ln w="381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96809E9-E96F-4756-9819-6E2601DB2475}">
      <dsp:nvSpPr>
        <dsp:cNvPr id="0" name=""/>
        <dsp:cNvSpPr/>
      </dsp:nvSpPr>
      <dsp:spPr>
        <a:xfrm>
          <a:off x="0" y="0"/>
          <a:ext cx="9144000" cy="1858446"/>
        </a:xfrm>
        <a:prstGeom prst="roundRect">
          <a:avLst>
            <a:gd name="adj" fmla="val 10000"/>
          </a:avLst>
        </a:prstGeom>
        <a:solidFill>
          <a:schemeClr val="accent5">
            <a:tint val="40000"/>
            <a:alpha val="90000"/>
            <a:hueOff val="0"/>
            <a:satOff val="0"/>
            <a:lumOff val="0"/>
            <a:alphaOff val="0"/>
          </a:schemeClr>
        </a:solidFill>
        <a:ln w="38100" cap="flat" cmpd="sng" algn="ctr">
          <a:solidFill>
            <a:schemeClr val="accent5">
              <a:tint val="40000"/>
              <a:alpha val="9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968B97C2-0B1F-4E87-B859-F9B5B0DDC6E0}">
      <dsp:nvSpPr>
        <dsp:cNvPr id="0" name=""/>
        <dsp:cNvSpPr/>
      </dsp:nvSpPr>
      <dsp:spPr>
        <a:xfrm>
          <a:off x="277257" y="247792"/>
          <a:ext cx="1590645" cy="1362860"/>
        </a:xfrm>
        <a:prstGeom prst="roundRect">
          <a:avLst>
            <a:gd name="adj" fmla="val 10000"/>
          </a:avLst>
        </a:prstGeom>
        <a:blipFill>
          <a:blip xmlns:r="http://schemas.openxmlformats.org/officeDocument/2006/relationships" r:embed="rId1">
            <a:extLst>
              <a:ext uri="{28A0092B-C50C-407E-A947-70E740481C1C}">
                <a14:useLocalDpi xmlns:a14="http://schemas.microsoft.com/office/drawing/2010/main" val="0"/>
              </a:ext>
            </a:extLst>
          </a:blip>
          <a:srcRect/>
          <a:stretch>
            <a:fillRect l="-24000" r="-24000"/>
          </a:stretch>
        </a:blipFill>
        <a:ln w="381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0F06A8CC-44E9-4339-996A-E787FCD86772}">
      <dsp:nvSpPr>
        <dsp:cNvPr id="0" name=""/>
        <dsp:cNvSpPr/>
      </dsp:nvSpPr>
      <dsp:spPr>
        <a:xfrm rot="10800000">
          <a:off x="277257" y="1858446"/>
          <a:ext cx="1590645" cy="2271434"/>
        </a:xfrm>
        <a:prstGeom prst="round2SameRect">
          <a:avLst>
            <a:gd name="adj1" fmla="val 10500"/>
            <a:gd name="adj2" fmla="val 0"/>
          </a:avLst>
        </a:prstGeom>
        <a:solidFill>
          <a:schemeClr val="accent5">
            <a:hueOff val="0"/>
            <a:satOff val="0"/>
            <a:lumOff val="0"/>
            <a:alphaOff val="0"/>
          </a:schemeClr>
        </a:solidFill>
        <a:ln w="381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9352" tIns="149352" rIns="149352" bIns="149352" numCol="1" spcCol="1270" anchor="t" anchorCtr="0">
          <a:noAutofit/>
        </a:bodyPr>
        <a:lstStyle/>
        <a:p>
          <a:pPr lvl="0" algn="ctr" defTabSz="933450">
            <a:lnSpc>
              <a:spcPct val="90000"/>
            </a:lnSpc>
            <a:spcBef>
              <a:spcPct val="0"/>
            </a:spcBef>
            <a:spcAft>
              <a:spcPct val="35000"/>
            </a:spcAft>
          </a:pPr>
          <a:r>
            <a:rPr lang="en-US" sz="2100" b="0" kern="1200" dirty="0" smtClean="0"/>
            <a:t>Being thoughtful</a:t>
          </a:r>
          <a:endParaRPr lang="en-US" sz="2100" kern="1200" dirty="0"/>
        </a:p>
      </dsp:txBody>
      <dsp:txXfrm rot="10800000">
        <a:off x="326175" y="1858446"/>
        <a:ext cx="1492809" cy="2222516"/>
      </dsp:txXfrm>
    </dsp:sp>
    <dsp:sp modelId="{404D3DFE-7D2D-40E9-A16C-F6F43A454FD2}">
      <dsp:nvSpPr>
        <dsp:cNvPr id="0" name=""/>
        <dsp:cNvSpPr/>
      </dsp:nvSpPr>
      <dsp:spPr>
        <a:xfrm>
          <a:off x="2026967" y="247792"/>
          <a:ext cx="1590645" cy="1362860"/>
        </a:xfrm>
        <a:prstGeom prst="roundRect">
          <a:avLst>
            <a:gd name="adj" fmla="val 10000"/>
          </a:avLst>
        </a:prstGeom>
        <a:blipFill>
          <a:blip xmlns:r="http://schemas.openxmlformats.org/officeDocument/2006/relationships" r:embed="rId2">
            <a:extLst>
              <a:ext uri="{28A0092B-C50C-407E-A947-70E740481C1C}">
                <a14:useLocalDpi xmlns:a14="http://schemas.microsoft.com/office/drawing/2010/main" val="0"/>
              </a:ext>
            </a:extLst>
          </a:blip>
          <a:srcRect/>
          <a:stretch>
            <a:fillRect l="-11000" r="-11000"/>
          </a:stretch>
        </a:blipFill>
        <a:ln w="381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4E065D8D-8821-4459-A856-E519B1A3FC2E}">
      <dsp:nvSpPr>
        <dsp:cNvPr id="0" name=""/>
        <dsp:cNvSpPr/>
      </dsp:nvSpPr>
      <dsp:spPr>
        <a:xfrm rot="10800000">
          <a:off x="2026967" y="1858446"/>
          <a:ext cx="1590645" cy="2271434"/>
        </a:xfrm>
        <a:prstGeom prst="round2SameRect">
          <a:avLst>
            <a:gd name="adj1" fmla="val 10500"/>
            <a:gd name="adj2" fmla="val 0"/>
          </a:avLst>
        </a:prstGeom>
        <a:solidFill>
          <a:schemeClr val="accent5">
            <a:hueOff val="-2483469"/>
            <a:satOff val="9953"/>
            <a:lumOff val="2157"/>
            <a:alphaOff val="0"/>
          </a:schemeClr>
        </a:solidFill>
        <a:ln w="381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9352" tIns="149352" rIns="149352" bIns="149352" numCol="1" spcCol="1270" anchor="t" anchorCtr="0">
          <a:noAutofit/>
        </a:bodyPr>
        <a:lstStyle/>
        <a:p>
          <a:pPr lvl="0" algn="ctr" defTabSz="933450">
            <a:lnSpc>
              <a:spcPct val="90000"/>
            </a:lnSpc>
            <a:spcBef>
              <a:spcPct val="0"/>
            </a:spcBef>
            <a:spcAft>
              <a:spcPct val="35000"/>
            </a:spcAft>
          </a:pPr>
          <a:r>
            <a:rPr lang="en-US" sz="2100" b="0" kern="1200" dirty="0" smtClean="0"/>
            <a:t>Loyalty</a:t>
          </a:r>
          <a:endParaRPr lang="en-US" sz="2100" kern="1200" dirty="0"/>
        </a:p>
      </dsp:txBody>
      <dsp:txXfrm rot="10800000">
        <a:off x="2075885" y="1858446"/>
        <a:ext cx="1492809" cy="2222516"/>
      </dsp:txXfrm>
    </dsp:sp>
    <dsp:sp modelId="{DDCE86D3-3055-49B8-B20E-D97AAF8F1AFD}">
      <dsp:nvSpPr>
        <dsp:cNvPr id="0" name=""/>
        <dsp:cNvSpPr/>
      </dsp:nvSpPr>
      <dsp:spPr>
        <a:xfrm>
          <a:off x="3776677" y="247792"/>
          <a:ext cx="1590645" cy="1362860"/>
        </a:xfrm>
        <a:prstGeom prst="roundRect">
          <a:avLst>
            <a:gd name="adj" fmla="val 10000"/>
          </a:avLst>
        </a:prstGeom>
        <a:blipFill>
          <a:blip xmlns:r="http://schemas.openxmlformats.org/officeDocument/2006/relationships" r:embed="rId3">
            <a:extLst>
              <a:ext uri="{28A0092B-C50C-407E-A947-70E740481C1C}">
                <a14:useLocalDpi xmlns:a14="http://schemas.microsoft.com/office/drawing/2010/main" val="0"/>
              </a:ext>
            </a:extLst>
          </a:blip>
          <a:srcRect/>
          <a:stretch>
            <a:fillRect l="-4000" r="-4000"/>
          </a:stretch>
        </a:blipFill>
        <a:ln w="381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E17A8547-A422-47DD-8355-9CFF5B2AAEFF}">
      <dsp:nvSpPr>
        <dsp:cNvPr id="0" name=""/>
        <dsp:cNvSpPr/>
      </dsp:nvSpPr>
      <dsp:spPr>
        <a:xfrm rot="10800000">
          <a:off x="3776677" y="1858446"/>
          <a:ext cx="1590645" cy="2271434"/>
        </a:xfrm>
        <a:prstGeom prst="round2SameRect">
          <a:avLst>
            <a:gd name="adj1" fmla="val 10500"/>
            <a:gd name="adj2" fmla="val 0"/>
          </a:avLst>
        </a:prstGeom>
        <a:solidFill>
          <a:schemeClr val="accent5">
            <a:hueOff val="-4966938"/>
            <a:satOff val="19906"/>
            <a:lumOff val="4314"/>
            <a:alphaOff val="0"/>
          </a:schemeClr>
        </a:solidFill>
        <a:ln w="381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9352" tIns="149352" rIns="149352" bIns="149352" numCol="1" spcCol="1270" anchor="t" anchorCtr="0">
          <a:noAutofit/>
        </a:bodyPr>
        <a:lstStyle/>
        <a:p>
          <a:pPr lvl="0" algn="ctr" defTabSz="933450">
            <a:lnSpc>
              <a:spcPct val="90000"/>
            </a:lnSpc>
            <a:spcBef>
              <a:spcPct val="0"/>
            </a:spcBef>
            <a:spcAft>
              <a:spcPct val="35000"/>
            </a:spcAft>
          </a:pPr>
          <a:r>
            <a:rPr lang="en-US" sz="2100" b="0" kern="1200" dirty="0" smtClean="0"/>
            <a:t>Admitting your mistakes</a:t>
          </a:r>
          <a:endParaRPr lang="en-US" sz="2100" kern="1200" dirty="0"/>
        </a:p>
      </dsp:txBody>
      <dsp:txXfrm rot="10800000">
        <a:off x="3825595" y="1858446"/>
        <a:ext cx="1492809" cy="2222516"/>
      </dsp:txXfrm>
    </dsp:sp>
    <dsp:sp modelId="{ACBF5B22-D22B-4440-BD83-F22B0CF585AD}">
      <dsp:nvSpPr>
        <dsp:cNvPr id="0" name=""/>
        <dsp:cNvSpPr/>
      </dsp:nvSpPr>
      <dsp:spPr>
        <a:xfrm>
          <a:off x="5526387" y="247792"/>
          <a:ext cx="1590645" cy="1362860"/>
        </a:xfrm>
        <a:prstGeom prst="roundRect">
          <a:avLst>
            <a:gd name="adj" fmla="val 10000"/>
          </a:avLst>
        </a:prstGeom>
        <a:blipFill>
          <a:blip xmlns:r="http://schemas.openxmlformats.org/officeDocument/2006/relationships" r:embed="rId4">
            <a:extLst>
              <a:ext uri="{28A0092B-C50C-407E-A947-70E740481C1C}">
                <a14:useLocalDpi xmlns:a14="http://schemas.microsoft.com/office/drawing/2010/main" val="0"/>
              </a:ext>
            </a:extLst>
          </a:blip>
          <a:srcRect/>
          <a:stretch>
            <a:fillRect l="-37000" r="-37000"/>
          </a:stretch>
        </a:blipFill>
        <a:ln w="381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46EC45BD-8CEE-464D-91B7-B02CB98AA086}">
      <dsp:nvSpPr>
        <dsp:cNvPr id="0" name=""/>
        <dsp:cNvSpPr/>
      </dsp:nvSpPr>
      <dsp:spPr>
        <a:xfrm rot="10800000">
          <a:off x="5526387" y="1858446"/>
          <a:ext cx="1590645" cy="2271434"/>
        </a:xfrm>
        <a:prstGeom prst="round2SameRect">
          <a:avLst>
            <a:gd name="adj1" fmla="val 10500"/>
            <a:gd name="adj2" fmla="val 0"/>
          </a:avLst>
        </a:prstGeom>
        <a:solidFill>
          <a:schemeClr val="accent5">
            <a:hueOff val="-7450407"/>
            <a:satOff val="29858"/>
            <a:lumOff val="6471"/>
            <a:alphaOff val="0"/>
          </a:schemeClr>
        </a:solidFill>
        <a:ln w="381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9352" tIns="149352" rIns="149352" bIns="149352" numCol="1" spcCol="1270" anchor="t" anchorCtr="0">
          <a:noAutofit/>
        </a:bodyPr>
        <a:lstStyle/>
        <a:p>
          <a:pPr lvl="0" algn="ctr" defTabSz="933450">
            <a:lnSpc>
              <a:spcPct val="90000"/>
            </a:lnSpc>
            <a:spcBef>
              <a:spcPct val="0"/>
            </a:spcBef>
            <a:spcAft>
              <a:spcPct val="35000"/>
            </a:spcAft>
          </a:pPr>
          <a:r>
            <a:rPr lang="en-US" sz="2100" b="0" kern="1200" dirty="0" smtClean="0"/>
            <a:t>Keeping promises</a:t>
          </a:r>
          <a:endParaRPr lang="en-US" sz="2100" b="0" kern="1200" dirty="0" smtClean="0"/>
        </a:p>
      </dsp:txBody>
      <dsp:txXfrm rot="10800000">
        <a:off x="5575305" y="1858446"/>
        <a:ext cx="1492809" cy="2222516"/>
      </dsp:txXfrm>
    </dsp:sp>
    <dsp:sp modelId="{606DA9AF-C1E1-41CE-BDAF-0E02F5338E69}">
      <dsp:nvSpPr>
        <dsp:cNvPr id="0" name=""/>
        <dsp:cNvSpPr/>
      </dsp:nvSpPr>
      <dsp:spPr>
        <a:xfrm>
          <a:off x="7276096" y="247792"/>
          <a:ext cx="1590645" cy="1362860"/>
        </a:xfrm>
        <a:prstGeom prst="roundRect">
          <a:avLst>
            <a:gd name="adj" fmla="val 10000"/>
          </a:avLst>
        </a:prstGeom>
        <a:blipFill>
          <a:blip xmlns:r="http://schemas.openxmlformats.org/officeDocument/2006/relationships" r:embed="rId5" cstate="print">
            <a:extLst>
              <a:ext uri="{28A0092B-C50C-407E-A947-70E740481C1C}">
                <a14:useLocalDpi xmlns:a14="http://schemas.microsoft.com/office/drawing/2010/main" val="0"/>
              </a:ext>
            </a:extLst>
          </a:blip>
          <a:srcRect/>
          <a:stretch>
            <a:fillRect l="-31000" r="-31000"/>
          </a:stretch>
        </a:blipFill>
        <a:ln w="381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3A596257-1B31-4509-B84F-4DC96FA835E9}">
      <dsp:nvSpPr>
        <dsp:cNvPr id="0" name=""/>
        <dsp:cNvSpPr/>
      </dsp:nvSpPr>
      <dsp:spPr>
        <a:xfrm rot="10800000">
          <a:off x="7276096" y="1858446"/>
          <a:ext cx="1590645" cy="2271434"/>
        </a:xfrm>
        <a:prstGeom prst="round2SameRect">
          <a:avLst>
            <a:gd name="adj1" fmla="val 10500"/>
            <a:gd name="adj2" fmla="val 0"/>
          </a:avLst>
        </a:prstGeom>
        <a:solidFill>
          <a:schemeClr val="accent5">
            <a:hueOff val="-9933876"/>
            <a:satOff val="39811"/>
            <a:lumOff val="8628"/>
            <a:alphaOff val="0"/>
          </a:schemeClr>
        </a:solidFill>
        <a:ln w="381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9352" tIns="149352" rIns="149352" bIns="149352" numCol="1" spcCol="1270" anchor="t" anchorCtr="0">
          <a:noAutofit/>
        </a:bodyPr>
        <a:lstStyle/>
        <a:p>
          <a:pPr lvl="0" algn="ctr" defTabSz="933450">
            <a:lnSpc>
              <a:spcPct val="90000"/>
            </a:lnSpc>
            <a:spcBef>
              <a:spcPct val="0"/>
            </a:spcBef>
            <a:spcAft>
              <a:spcPct val="35000"/>
            </a:spcAft>
          </a:pPr>
          <a:r>
            <a:rPr lang="en-US" sz="2100" b="0" kern="1200" dirty="0" smtClean="0"/>
            <a:t>Listening a lot</a:t>
          </a:r>
          <a:endParaRPr lang="en-US" sz="2100" b="0" kern="1200" dirty="0" smtClean="0"/>
        </a:p>
      </dsp:txBody>
      <dsp:txXfrm rot="10800000">
        <a:off x="7325014" y="1858446"/>
        <a:ext cx="1492809" cy="2222516"/>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FB98ADE-5D94-4740-8353-E7C009B90FDE}">
      <dsp:nvSpPr>
        <dsp:cNvPr id="0" name=""/>
        <dsp:cNvSpPr/>
      </dsp:nvSpPr>
      <dsp:spPr>
        <a:xfrm>
          <a:off x="0" y="0"/>
          <a:ext cx="8991600" cy="2413873"/>
        </a:xfrm>
        <a:prstGeom prst="roundRect">
          <a:avLst>
            <a:gd name="adj" fmla="val 10000"/>
          </a:avLst>
        </a:prstGeom>
        <a:solidFill>
          <a:schemeClr val="accent4">
            <a:tint val="40000"/>
            <a:alpha val="90000"/>
            <a:hueOff val="0"/>
            <a:satOff val="0"/>
            <a:lumOff val="0"/>
            <a:alphaOff val="0"/>
          </a:schemeClr>
        </a:solidFill>
        <a:ln w="38100" cap="flat" cmpd="sng" algn="ctr">
          <a:solidFill>
            <a:schemeClr val="accent4">
              <a:tint val="40000"/>
              <a:alpha val="9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089C10EE-676B-4CC1-A801-E596E72610F1}">
      <dsp:nvSpPr>
        <dsp:cNvPr id="0" name=""/>
        <dsp:cNvSpPr/>
      </dsp:nvSpPr>
      <dsp:spPr>
        <a:xfrm>
          <a:off x="272636" y="321849"/>
          <a:ext cx="1564134" cy="1770173"/>
        </a:xfrm>
        <a:prstGeom prst="roundRect">
          <a:avLst>
            <a:gd name="adj" fmla="val 10000"/>
          </a:avLst>
        </a:prstGeom>
        <a:blipFill>
          <a:blip xmlns:r="http://schemas.openxmlformats.org/officeDocument/2006/relationships" r:embed="rId1">
            <a:extLst>
              <a:ext uri="{28A0092B-C50C-407E-A947-70E740481C1C}">
                <a14:useLocalDpi xmlns:a14="http://schemas.microsoft.com/office/drawing/2010/main" val="0"/>
              </a:ext>
            </a:extLst>
          </a:blip>
          <a:srcRect/>
          <a:stretch>
            <a:fillRect t="-1000" b="-1000"/>
          </a:stretch>
        </a:blipFill>
        <a:ln w="381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E9C79D06-1135-4C56-B894-7709B110858B}">
      <dsp:nvSpPr>
        <dsp:cNvPr id="0" name=""/>
        <dsp:cNvSpPr/>
      </dsp:nvSpPr>
      <dsp:spPr>
        <a:xfrm rot="10800000">
          <a:off x="272636" y="2413873"/>
          <a:ext cx="1564134" cy="2950289"/>
        </a:xfrm>
        <a:prstGeom prst="round2SameRect">
          <a:avLst>
            <a:gd name="adj1" fmla="val 10500"/>
            <a:gd name="adj2" fmla="val 0"/>
          </a:avLst>
        </a:prstGeom>
        <a:solidFill>
          <a:schemeClr val="accent4">
            <a:hueOff val="0"/>
            <a:satOff val="0"/>
            <a:lumOff val="0"/>
            <a:alphaOff val="0"/>
          </a:schemeClr>
        </a:solidFill>
        <a:ln w="381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9352" tIns="149352" rIns="149352" bIns="149352" numCol="1" spcCol="1270" anchor="t" anchorCtr="0">
          <a:noAutofit/>
        </a:bodyPr>
        <a:lstStyle/>
        <a:p>
          <a:pPr lvl="0" algn="ctr" defTabSz="933450">
            <a:lnSpc>
              <a:spcPct val="90000"/>
            </a:lnSpc>
            <a:spcBef>
              <a:spcPct val="0"/>
            </a:spcBef>
            <a:spcAft>
              <a:spcPct val="35000"/>
            </a:spcAft>
          </a:pPr>
          <a:r>
            <a:rPr lang="en-US" sz="2100" kern="1200" dirty="0" smtClean="0"/>
            <a:t>Being rude </a:t>
          </a:r>
          <a:endParaRPr lang="en-US" sz="2100" kern="1200" dirty="0"/>
        </a:p>
      </dsp:txBody>
      <dsp:txXfrm rot="10800000">
        <a:off x="320739" y="2413873"/>
        <a:ext cx="1467928" cy="2902186"/>
      </dsp:txXfrm>
    </dsp:sp>
    <dsp:sp modelId="{725EF8AE-E6E6-44AB-B24E-229F576E4DAE}">
      <dsp:nvSpPr>
        <dsp:cNvPr id="0" name=""/>
        <dsp:cNvSpPr/>
      </dsp:nvSpPr>
      <dsp:spPr>
        <a:xfrm>
          <a:off x="1993184" y="321849"/>
          <a:ext cx="1564134" cy="1770173"/>
        </a:xfrm>
        <a:prstGeom prst="roundRect">
          <a:avLst>
            <a:gd name="adj" fmla="val 10000"/>
          </a:avLst>
        </a:prstGeom>
        <a:blipFill>
          <a:blip xmlns:r="http://schemas.openxmlformats.org/officeDocument/2006/relationships" r:embed="rId2">
            <a:extLst>
              <a:ext uri="{28A0092B-C50C-407E-A947-70E740481C1C}">
                <a14:useLocalDpi xmlns:a14="http://schemas.microsoft.com/office/drawing/2010/main" val="0"/>
              </a:ext>
            </a:extLst>
          </a:blip>
          <a:srcRect/>
          <a:stretch>
            <a:fillRect t="-15000" b="-15000"/>
          </a:stretch>
        </a:blipFill>
        <a:ln w="381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61612268-2357-4FE9-9074-9E8CF0FFEAEB}">
      <dsp:nvSpPr>
        <dsp:cNvPr id="0" name=""/>
        <dsp:cNvSpPr/>
      </dsp:nvSpPr>
      <dsp:spPr>
        <a:xfrm rot="10800000">
          <a:off x="1993184" y="2413873"/>
          <a:ext cx="1564134" cy="2950289"/>
        </a:xfrm>
        <a:prstGeom prst="round2SameRect">
          <a:avLst>
            <a:gd name="adj1" fmla="val 10500"/>
            <a:gd name="adj2" fmla="val 0"/>
          </a:avLst>
        </a:prstGeom>
        <a:solidFill>
          <a:schemeClr val="accent4">
            <a:hueOff val="-1116192"/>
            <a:satOff val="6725"/>
            <a:lumOff val="539"/>
            <a:alphaOff val="0"/>
          </a:schemeClr>
        </a:solidFill>
        <a:ln w="381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9352" tIns="149352" rIns="149352" bIns="149352" numCol="1" spcCol="1270" anchor="t" anchorCtr="0">
          <a:noAutofit/>
        </a:bodyPr>
        <a:lstStyle/>
        <a:p>
          <a:pPr lvl="0" algn="ctr" defTabSz="933450">
            <a:lnSpc>
              <a:spcPct val="90000"/>
            </a:lnSpc>
            <a:spcBef>
              <a:spcPct val="0"/>
            </a:spcBef>
            <a:spcAft>
              <a:spcPct val="35000"/>
            </a:spcAft>
          </a:pPr>
          <a:r>
            <a:rPr lang="en-US" sz="2100" kern="1200" dirty="0" smtClean="0"/>
            <a:t>Disloyalty</a:t>
          </a:r>
          <a:endParaRPr lang="en-US" sz="2100" kern="1200" dirty="0"/>
        </a:p>
      </dsp:txBody>
      <dsp:txXfrm rot="10800000">
        <a:off x="2041287" y="2413873"/>
        <a:ext cx="1467928" cy="2902186"/>
      </dsp:txXfrm>
    </dsp:sp>
    <dsp:sp modelId="{A0F776D0-C560-43C7-8191-756C5D8584FC}">
      <dsp:nvSpPr>
        <dsp:cNvPr id="0" name=""/>
        <dsp:cNvSpPr/>
      </dsp:nvSpPr>
      <dsp:spPr>
        <a:xfrm>
          <a:off x="3713732" y="321849"/>
          <a:ext cx="1564134" cy="1770173"/>
        </a:xfrm>
        <a:prstGeom prst="roundRect">
          <a:avLst>
            <a:gd name="adj" fmla="val 10000"/>
          </a:avLst>
        </a:prstGeom>
        <a:blipFill>
          <a:blip xmlns:r="http://schemas.openxmlformats.org/officeDocument/2006/relationships" r:embed="rId3" cstate="print">
            <a:extLst>
              <a:ext uri="{28A0092B-C50C-407E-A947-70E740481C1C}">
                <a14:useLocalDpi xmlns:a14="http://schemas.microsoft.com/office/drawing/2010/main" val="0"/>
              </a:ext>
            </a:extLst>
          </a:blip>
          <a:srcRect/>
          <a:stretch>
            <a:fillRect l="-21000" r="-21000"/>
          </a:stretch>
        </a:blipFill>
        <a:ln w="381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AE8B6D4F-A278-4F2B-BD5F-43EF3635163C}">
      <dsp:nvSpPr>
        <dsp:cNvPr id="0" name=""/>
        <dsp:cNvSpPr/>
      </dsp:nvSpPr>
      <dsp:spPr>
        <a:xfrm rot="10800000">
          <a:off x="3713732" y="2413873"/>
          <a:ext cx="1564134" cy="2950289"/>
        </a:xfrm>
        <a:prstGeom prst="round2SameRect">
          <a:avLst>
            <a:gd name="adj1" fmla="val 10500"/>
            <a:gd name="adj2" fmla="val 0"/>
          </a:avLst>
        </a:prstGeom>
        <a:solidFill>
          <a:schemeClr val="accent4">
            <a:hueOff val="-2232385"/>
            <a:satOff val="13449"/>
            <a:lumOff val="1078"/>
            <a:alphaOff val="0"/>
          </a:schemeClr>
        </a:solidFill>
        <a:ln w="381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9352" tIns="149352" rIns="149352" bIns="149352" numCol="1" spcCol="1270" anchor="t" anchorCtr="0">
          <a:noAutofit/>
        </a:bodyPr>
        <a:lstStyle/>
        <a:p>
          <a:pPr lvl="0" algn="ctr" defTabSz="933450">
            <a:lnSpc>
              <a:spcPct val="90000"/>
            </a:lnSpc>
            <a:spcBef>
              <a:spcPct val="0"/>
            </a:spcBef>
            <a:spcAft>
              <a:spcPct val="35000"/>
            </a:spcAft>
          </a:pPr>
          <a:r>
            <a:rPr lang="en-US" sz="2100" kern="1200" dirty="0" smtClean="0"/>
            <a:t>Too proud to apologize</a:t>
          </a:r>
          <a:endParaRPr lang="en-US" sz="2100" kern="1200" dirty="0"/>
        </a:p>
      </dsp:txBody>
      <dsp:txXfrm rot="10800000">
        <a:off x="3761835" y="2413873"/>
        <a:ext cx="1467928" cy="2902186"/>
      </dsp:txXfrm>
    </dsp:sp>
    <dsp:sp modelId="{EE33F151-72E4-4C26-B516-9F22E1B84E97}">
      <dsp:nvSpPr>
        <dsp:cNvPr id="0" name=""/>
        <dsp:cNvSpPr/>
      </dsp:nvSpPr>
      <dsp:spPr>
        <a:xfrm>
          <a:off x="5434280" y="321849"/>
          <a:ext cx="1564134" cy="1770173"/>
        </a:xfrm>
        <a:prstGeom prst="roundRect">
          <a:avLst>
            <a:gd name="adj" fmla="val 10000"/>
          </a:avLst>
        </a:prstGeom>
        <a:blipFill>
          <a:blip xmlns:r="http://schemas.openxmlformats.org/officeDocument/2006/relationships" r:embed="rId4" cstate="print">
            <a:extLst>
              <a:ext uri="{28A0092B-C50C-407E-A947-70E740481C1C}">
                <a14:useLocalDpi xmlns:a14="http://schemas.microsoft.com/office/drawing/2010/main" val="0"/>
              </a:ext>
            </a:extLst>
          </a:blip>
          <a:srcRect/>
          <a:stretch>
            <a:fillRect l="-24000" r="-24000"/>
          </a:stretch>
        </a:blipFill>
        <a:ln w="381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9853DB65-0B33-4718-A7DC-1D589C188D43}">
      <dsp:nvSpPr>
        <dsp:cNvPr id="0" name=""/>
        <dsp:cNvSpPr/>
      </dsp:nvSpPr>
      <dsp:spPr>
        <a:xfrm rot="10800000">
          <a:off x="5434280" y="2413873"/>
          <a:ext cx="1564134" cy="2950289"/>
        </a:xfrm>
        <a:prstGeom prst="round2SameRect">
          <a:avLst>
            <a:gd name="adj1" fmla="val 10500"/>
            <a:gd name="adj2" fmla="val 0"/>
          </a:avLst>
        </a:prstGeom>
        <a:solidFill>
          <a:schemeClr val="accent4">
            <a:hueOff val="-3348577"/>
            <a:satOff val="20174"/>
            <a:lumOff val="1617"/>
            <a:alphaOff val="0"/>
          </a:schemeClr>
        </a:solidFill>
        <a:ln w="381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9352" tIns="149352" rIns="149352" bIns="149352" numCol="1" spcCol="1270" anchor="t" anchorCtr="0">
          <a:noAutofit/>
        </a:bodyPr>
        <a:lstStyle/>
        <a:p>
          <a:pPr lvl="0" algn="ctr" defTabSz="933450">
            <a:lnSpc>
              <a:spcPct val="90000"/>
            </a:lnSpc>
            <a:spcBef>
              <a:spcPct val="0"/>
            </a:spcBef>
            <a:spcAft>
              <a:spcPct val="35000"/>
            </a:spcAft>
          </a:pPr>
          <a:r>
            <a:rPr lang="en-US" sz="2100" kern="1200" dirty="0" smtClean="0"/>
            <a:t>Breaking promises</a:t>
          </a:r>
          <a:endParaRPr lang="en-US" sz="2100" kern="1200" dirty="0" smtClean="0"/>
        </a:p>
      </dsp:txBody>
      <dsp:txXfrm rot="10800000">
        <a:off x="5482383" y="2413873"/>
        <a:ext cx="1467928" cy="2902186"/>
      </dsp:txXfrm>
    </dsp:sp>
    <dsp:sp modelId="{F16BF588-9555-4E72-A6B9-F4DEDF3ED8F6}">
      <dsp:nvSpPr>
        <dsp:cNvPr id="0" name=""/>
        <dsp:cNvSpPr/>
      </dsp:nvSpPr>
      <dsp:spPr>
        <a:xfrm>
          <a:off x="7154828" y="321849"/>
          <a:ext cx="1564134" cy="1770173"/>
        </a:xfrm>
        <a:prstGeom prst="roundRect">
          <a:avLst>
            <a:gd name="adj" fmla="val 10000"/>
          </a:avLst>
        </a:prstGeom>
        <a:blipFill>
          <a:blip xmlns:r="http://schemas.openxmlformats.org/officeDocument/2006/relationships" r:embed="rId5">
            <a:extLst>
              <a:ext uri="{28A0092B-C50C-407E-A947-70E740481C1C}">
                <a14:useLocalDpi xmlns:a14="http://schemas.microsoft.com/office/drawing/2010/main" val="0"/>
              </a:ext>
            </a:extLst>
          </a:blip>
          <a:srcRect/>
          <a:stretch>
            <a:fillRect l="-34000" r="-34000"/>
          </a:stretch>
        </a:blipFill>
        <a:ln w="381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4CABFD32-E04B-444C-B96E-0C72AEF88F46}">
      <dsp:nvSpPr>
        <dsp:cNvPr id="0" name=""/>
        <dsp:cNvSpPr/>
      </dsp:nvSpPr>
      <dsp:spPr>
        <a:xfrm rot="10800000">
          <a:off x="7154828" y="2413873"/>
          <a:ext cx="1564134" cy="2950289"/>
        </a:xfrm>
        <a:prstGeom prst="round2SameRect">
          <a:avLst>
            <a:gd name="adj1" fmla="val 10500"/>
            <a:gd name="adj2" fmla="val 0"/>
          </a:avLst>
        </a:prstGeom>
        <a:solidFill>
          <a:schemeClr val="accent4">
            <a:hueOff val="-4464770"/>
            <a:satOff val="26899"/>
            <a:lumOff val="2156"/>
            <a:alphaOff val="0"/>
          </a:schemeClr>
        </a:solidFill>
        <a:ln w="381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9352" tIns="149352" rIns="149352" bIns="149352" numCol="1" spcCol="1270" anchor="t" anchorCtr="0">
          <a:noAutofit/>
        </a:bodyPr>
        <a:lstStyle/>
        <a:p>
          <a:pPr lvl="0" algn="ctr" defTabSz="933450">
            <a:lnSpc>
              <a:spcPct val="90000"/>
            </a:lnSpc>
            <a:spcBef>
              <a:spcPct val="0"/>
            </a:spcBef>
            <a:spcAft>
              <a:spcPct val="35000"/>
            </a:spcAft>
          </a:pPr>
          <a:r>
            <a:rPr lang="en-US" sz="2100" kern="1200" dirty="0" smtClean="0"/>
            <a:t>Talking too much </a:t>
          </a:r>
          <a:endParaRPr lang="en-US" sz="2100" kern="1200" dirty="0" smtClean="0"/>
        </a:p>
      </dsp:txBody>
      <dsp:txXfrm rot="10800000">
        <a:off x="7202931" y="2413873"/>
        <a:ext cx="1467928" cy="2902186"/>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2E70DBC-3F5A-4138-85C8-2F4B54614583}">
      <dsp:nvSpPr>
        <dsp:cNvPr id="0" name=""/>
        <dsp:cNvSpPr/>
      </dsp:nvSpPr>
      <dsp:spPr>
        <a:xfrm rot="5400000">
          <a:off x="-171558" y="174197"/>
          <a:ext cx="1143725" cy="800607"/>
        </a:xfrm>
        <a:prstGeom prst="chevron">
          <a:avLst/>
        </a:prstGeom>
        <a:solidFill>
          <a:schemeClr val="accent2">
            <a:hueOff val="0"/>
            <a:satOff val="0"/>
            <a:lumOff val="0"/>
            <a:alphaOff val="0"/>
          </a:schemeClr>
        </a:solidFill>
        <a:ln w="38100" cap="flat" cmpd="sng" algn="ctr">
          <a:solidFill>
            <a:schemeClr val="accen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605" tIns="14605" rIns="14605" bIns="14605" numCol="1" spcCol="1270" anchor="ctr" anchorCtr="0">
          <a:noAutofit/>
        </a:bodyPr>
        <a:lstStyle/>
        <a:p>
          <a:pPr lvl="0" algn="ctr" defTabSz="1022350">
            <a:lnSpc>
              <a:spcPct val="90000"/>
            </a:lnSpc>
            <a:spcBef>
              <a:spcPct val="0"/>
            </a:spcBef>
            <a:spcAft>
              <a:spcPct val="35000"/>
            </a:spcAft>
          </a:pPr>
          <a:endParaRPr lang="en-US" sz="2300" kern="1200"/>
        </a:p>
      </dsp:txBody>
      <dsp:txXfrm rot="-5400000">
        <a:off x="2" y="402942"/>
        <a:ext cx="800607" cy="343118"/>
      </dsp:txXfrm>
    </dsp:sp>
    <dsp:sp modelId="{8BE01D80-74AB-4D39-A682-C1DE7377D1BB}">
      <dsp:nvSpPr>
        <dsp:cNvPr id="0" name=""/>
        <dsp:cNvSpPr/>
      </dsp:nvSpPr>
      <dsp:spPr>
        <a:xfrm rot="5400000">
          <a:off x="4410093" y="-3606846"/>
          <a:ext cx="743421" cy="7962392"/>
        </a:xfrm>
        <a:prstGeom prst="round2SameRect">
          <a:avLst/>
        </a:prstGeom>
        <a:solidFill>
          <a:schemeClr val="lt1">
            <a:alpha val="90000"/>
            <a:hueOff val="0"/>
            <a:satOff val="0"/>
            <a:lumOff val="0"/>
            <a:alphaOff val="0"/>
          </a:schemeClr>
        </a:solidFill>
        <a:ln w="38100" cap="flat" cmpd="sng" algn="ctr">
          <a:solidFill>
            <a:schemeClr val="accent2">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63576" tIns="14605" rIns="14605" bIns="14605" numCol="1" spcCol="1270" anchor="ctr" anchorCtr="0">
          <a:noAutofit/>
        </a:bodyPr>
        <a:lstStyle/>
        <a:p>
          <a:pPr marL="228600" lvl="1" indent="-228600" algn="l" defTabSz="1022350">
            <a:lnSpc>
              <a:spcPct val="90000"/>
            </a:lnSpc>
            <a:spcBef>
              <a:spcPct val="0"/>
            </a:spcBef>
            <a:spcAft>
              <a:spcPct val="15000"/>
            </a:spcAft>
            <a:buChar char="••"/>
          </a:pPr>
          <a:r>
            <a:rPr lang="en-US" sz="2300" kern="1200" dirty="0" smtClean="0"/>
            <a:t>Have you been told that you are too loud or just won’t shut up?</a:t>
          </a:r>
          <a:endParaRPr lang="en-US" sz="2300" kern="1200" dirty="0"/>
        </a:p>
      </dsp:txBody>
      <dsp:txXfrm rot="-5400000">
        <a:off x="800608" y="38930"/>
        <a:ext cx="7926101" cy="670839"/>
      </dsp:txXfrm>
    </dsp:sp>
    <dsp:sp modelId="{F0525820-E521-4712-9B51-730883E5B58D}">
      <dsp:nvSpPr>
        <dsp:cNvPr id="0" name=""/>
        <dsp:cNvSpPr/>
      </dsp:nvSpPr>
      <dsp:spPr>
        <a:xfrm rot="5400000">
          <a:off x="-171558" y="1201396"/>
          <a:ext cx="1143725" cy="800607"/>
        </a:xfrm>
        <a:prstGeom prst="chevron">
          <a:avLst/>
        </a:prstGeom>
        <a:solidFill>
          <a:schemeClr val="accent3">
            <a:hueOff val="0"/>
            <a:satOff val="0"/>
            <a:lumOff val="0"/>
            <a:alphaOff val="0"/>
          </a:schemeClr>
        </a:solidFill>
        <a:ln w="38100"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605" tIns="14605" rIns="14605" bIns="14605" numCol="1" spcCol="1270" anchor="ctr" anchorCtr="0">
          <a:noAutofit/>
        </a:bodyPr>
        <a:lstStyle/>
        <a:p>
          <a:pPr lvl="0" algn="ctr" defTabSz="1022350">
            <a:lnSpc>
              <a:spcPct val="90000"/>
            </a:lnSpc>
            <a:spcBef>
              <a:spcPct val="0"/>
            </a:spcBef>
            <a:spcAft>
              <a:spcPct val="35000"/>
            </a:spcAft>
          </a:pPr>
          <a:endParaRPr lang="en-US" sz="2300" kern="1200"/>
        </a:p>
      </dsp:txBody>
      <dsp:txXfrm rot="-5400000">
        <a:off x="2" y="1430141"/>
        <a:ext cx="800607" cy="343118"/>
      </dsp:txXfrm>
    </dsp:sp>
    <dsp:sp modelId="{1E94D286-7EA7-4B39-B7A7-8F198CAFE3C2}">
      <dsp:nvSpPr>
        <dsp:cNvPr id="0" name=""/>
        <dsp:cNvSpPr/>
      </dsp:nvSpPr>
      <dsp:spPr>
        <a:xfrm rot="5400000">
          <a:off x="4410093" y="-2579647"/>
          <a:ext cx="743421" cy="7962392"/>
        </a:xfrm>
        <a:prstGeom prst="round2SameRect">
          <a:avLst/>
        </a:prstGeom>
        <a:solidFill>
          <a:schemeClr val="lt1">
            <a:alpha val="90000"/>
            <a:hueOff val="0"/>
            <a:satOff val="0"/>
            <a:lumOff val="0"/>
            <a:alphaOff val="0"/>
          </a:schemeClr>
        </a:solidFill>
        <a:ln w="38100"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63576" tIns="14605" rIns="14605" bIns="14605" numCol="1" spcCol="1270" anchor="ctr" anchorCtr="0">
          <a:noAutofit/>
        </a:bodyPr>
        <a:lstStyle/>
        <a:p>
          <a:pPr marL="228600" lvl="1" indent="-228600" algn="l" defTabSz="1022350">
            <a:lnSpc>
              <a:spcPct val="90000"/>
            </a:lnSpc>
            <a:spcBef>
              <a:spcPct val="0"/>
            </a:spcBef>
            <a:spcAft>
              <a:spcPct val="15000"/>
            </a:spcAft>
            <a:buChar char="••"/>
          </a:pPr>
          <a:r>
            <a:rPr lang="en-US" sz="2300" kern="1200" dirty="0" smtClean="0"/>
            <a:t>Do you ask your friends about their lives or is it always about you?</a:t>
          </a:r>
          <a:endParaRPr lang="en-US" sz="2300" kern="1200" dirty="0"/>
        </a:p>
      </dsp:txBody>
      <dsp:txXfrm rot="-5400000">
        <a:off x="800608" y="1066129"/>
        <a:ext cx="7926101" cy="670839"/>
      </dsp:txXfrm>
    </dsp:sp>
    <dsp:sp modelId="{8552022B-A129-49D0-AE14-F1ACCA98CD23}">
      <dsp:nvSpPr>
        <dsp:cNvPr id="0" name=""/>
        <dsp:cNvSpPr/>
      </dsp:nvSpPr>
      <dsp:spPr>
        <a:xfrm rot="5400000">
          <a:off x="-171558" y="2228596"/>
          <a:ext cx="1143725" cy="800607"/>
        </a:xfrm>
        <a:prstGeom prst="chevron">
          <a:avLst/>
        </a:prstGeom>
        <a:solidFill>
          <a:schemeClr val="accent4">
            <a:hueOff val="0"/>
            <a:satOff val="0"/>
            <a:lumOff val="0"/>
            <a:alphaOff val="0"/>
          </a:schemeClr>
        </a:solidFill>
        <a:ln w="38100" cap="flat" cmpd="sng" algn="ctr">
          <a:solidFill>
            <a:schemeClr val="accent4">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605" tIns="14605" rIns="14605" bIns="14605" numCol="1" spcCol="1270" anchor="ctr" anchorCtr="0">
          <a:noAutofit/>
        </a:bodyPr>
        <a:lstStyle/>
        <a:p>
          <a:pPr lvl="0" algn="ctr" defTabSz="1022350">
            <a:lnSpc>
              <a:spcPct val="90000"/>
            </a:lnSpc>
            <a:spcBef>
              <a:spcPct val="0"/>
            </a:spcBef>
            <a:spcAft>
              <a:spcPct val="35000"/>
            </a:spcAft>
          </a:pPr>
          <a:endParaRPr lang="en-US" sz="2300" kern="1200"/>
        </a:p>
      </dsp:txBody>
      <dsp:txXfrm rot="-5400000">
        <a:off x="2" y="2457341"/>
        <a:ext cx="800607" cy="343118"/>
      </dsp:txXfrm>
    </dsp:sp>
    <dsp:sp modelId="{1F264BE0-270A-49DA-9264-0FF839309405}">
      <dsp:nvSpPr>
        <dsp:cNvPr id="0" name=""/>
        <dsp:cNvSpPr/>
      </dsp:nvSpPr>
      <dsp:spPr>
        <a:xfrm rot="5400000">
          <a:off x="4410093" y="-1552448"/>
          <a:ext cx="743421" cy="7962392"/>
        </a:xfrm>
        <a:prstGeom prst="round2SameRect">
          <a:avLst/>
        </a:prstGeom>
        <a:solidFill>
          <a:schemeClr val="lt1">
            <a:alpha val="90000"/>
            <a:hueOff val="0"/>
            <a:satOff val="0"/>
            <a:lumOff val="0"/>
            <a:alphaOff val="0"/>
          </a:schemeClr>
        </a:solidFill>
        <a:ln w="38100" cap="flat" cmpd="sng" algn="ctr">
          <a:solidFill>
            <a:schemeClr val="accent4">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63576" tIns="14605" rIns="14605" bIns="14605" numCol="1" spcCol="1270" anchor="ctr" anchorCtr="0">
          <a:noAutofit/>
        </a:bodyPr>
        <a:lstStyle/>
        <a:p>
          <a:pPr marL="228600" lvl="1" indent="-228600" algn="l" defTabSz="1022350">
            <a:lnSpc>
              <a:spcPct val="90000"/>
            </a:lnSpc>
            <a:spcBef>
              <a:spcPct val="0"/>
            </a:spcBef>
            <a:spcAft>
              <a:spcPct val="15000"/>
            </a:spcAft>
            <a:buChar char="••"/>
          </a:pPr>
          <a:r>
            <a:rPr lang="en-US" sz="2300" kern="1200" dirty="0" smtClean="0"/>
            <a:t>Could you practice better hygiene , bathe more often and brush your teeth more frequently?</a:t>
          </a:r>
          <a:endParaRPr lang="en-US" sz="2300" kern="1200" dirty="0"/>
        </a:p>
      </dsp:txBody>
      <dsp:txXfrm rot="-5400000">
        <a:off x="800608" y="2093328"/>
        <a:ext cx="7926101" cy="670839"/>
      </dsp:txXfrm>
    </dsp:sp>
    <dsp:sp modelId="{672AE3B9-BB93-462C-BAF5-4CB42C1C362C}">
      <dsp:nvSpPr>
        <dsp:cNvPr id="0" name=""/>
        <dsp:cNvSpPr/>
      </dsp:nvSpPr>
      <dsp:spPr>
        <a:xfrm rot="5400000">
          <a:off x="-171558" y="3255795"/>
          <a:ext cx="1143725" cy="800607"/>
        </a:xfrm>
        <a:prstGeom prst="chevron">
          <a:avLst/>
        </a:prstGeom>
        <a:solidFill>
          <a:schemeClr val="accent5">
            <a:hueOff val="0"/>
            <a:satOff val="0"/>
            <a:lumOff val="0"/>
            <a:alphaOff val="0"/>
          </a:schemeClr>
        </a:solidFill>
        <a:ln w="38100" cap="flat" cmpd="sng" algn="ctr">
          <a:solidFill>
            <a:schemeClr val="accent5">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605" tIns="14605" rIns="14605" bIns="14605" numCol="1" spcCol="1270" anchor="ctr" anchorCtr="0">
          <a:noAutofit/>
        </a:bodyPr>
        <a:lstStyle/>
        <a:p>
          <a:pPr lvl="0" algn="ctr" defTabSz="1022350">
            <a:lnSpc>
              <a:spcPct val="90000"/>
            </a:lnSpc>
            <a:spcBef>
              <a:spcPct val="0"/>
            </a:spcBef>
            <a:spcAft>
              <a:spcPct val="35000"/>
            </a:spcAft>
          </a:pPr>
          <a:endParaRPr lang="en-US" sz="2300" kern="1200"/>
        </a:p>
      </dsp:txBody>
      <dsp:txXfrm rot="-5400000">
        <a:off x="2" y="3484540"/>
        <a:ext cx="800607" cy="343118"/>
      </dsp:txXfrm>
    </dsp:sp>
    <dsp:sp modelId="{C96F2AAA-3CA3-4D81-811A-DC191C1CFAFE}">
      <dsp:nvSpPr>
        <dsp:cNvPr id="0" name=""/>
        <dsp:cNvSpPr/>
      </dsp:nvSpPr>
      <dsp:spPr>
        <a:xfrm rot="5400000">
          <a:off x="4410093" y="-525248"/>
          <a:ext cx="743421" cy="7962392"/>
        </a:xfrm>
        <a:prstGeom prst="round2SameRect">
          <a:avLst/>
        </a:prstGeom>
        <a:solidFill>
          <a:schemeClr val="lt1">
            <a:alpha val="90000"/>
            <a:hueOff val="0"/>
            <a:satOff val="0"/>
            <a:lumOff val="0"/>
            <a:alphaOff val="0"/>
          </a:schemeClr>
        </a:solidFill>
        <a:ln w="38100" cap="flat" cmpd="sng" algn="ctr">
          <a:solidFill>
            <a:schemeClr val="accent5">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63576" tIns="14605" rIns="14605" bIns="14605" numCol="1" spcCol="1270" anchor="ctr" anchorCtr="0">
          <a:noAutofit/>
        </a:bodyPr>
        <a:lstStyle/>
        <a:p>
          <a:pPr marL="228600" lvl="1" indent="-228600" algn="l" defTabSz="1022350">
            <a:lnSpc>
              <a:spcPct val="90000"/>
            </a:lnSpc>
            <a:spcBef>
              <a:spcPct val="0"/>
            </a:spcBef>
            <a:spcAft>
              <a:spcPct val="15000"/>
            </a:spcAft>
            <a:buChar char="••"/>
          </a:pPr>
          <a:r>
            <a:rPr lang="en-US" sz="2300" kern="1200" smtClean="0"/>
            <a:t>Do you think you are better than everyone else? Or you always put yourself down by saying “what a loser I am”?</a:t>
          </a:r>
          <a:endParaRPr lang="en-US" sz="2300" kern="1200"/>
        </a:p>
      </dsp:txBody>
      <dsp:txXfrm rot="-5400000">
        <a:off x="800608" y="3120528"/>
        <a:ext cx="7926101" cy="670839"/>
      </dsp:txXfrm>
    </dsp:sp>
    <dsp:sp modelId="{87481ED9-796D-4741-90E6-5CD6D7CD5688}">
      <dsp:nvSpPr>
        <dsp:cNvPr id="0" name=""/>
        <dsp:cNvSpPr/>
      </dsp:nvSpPr>
      <dsp:spPr>
        <a:xfrm rot="5400000">
          <a:off x="-171558" y="4282994"/>
          <a:ext cx="1143725" cy="800607"/>
        </a:xfrm>
        <a:prstGeom prst="chevron">
          <a:avLst/>
        </a:prstGeom>
        <a:solidFill>
          <a:schemeClr val="accent6">
            <a:hueOff val="0"/>
            <a:satOff val="0"/>
            <a:lumOff val="0"/>
            <a:alphaOff val="0"/>
          </a:schemeClr>
        </a:solidFill>
        <a:ln w="38100" cap="flat" cmpd="sng" algn="ctr">
          <a:solidFill>
            <a:schemeClr val="accent6">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605" tIns="14605" rIns="14605" bIns="14605" numCol="1" spcCol="1270" anchor="ctr" anchorCtr="0">
          <a:noAutofit/>
        </a:bodyPr>
        <a:lstStyle/>
        <a:p>
          <a:pPr lvl="0" algn="ctr" defTabSz="1022350">
            <a:lnSpc>
              <a:spcPct val="90000"/>
            </a:lnSpc>
            <a:spcBef>
              <a:spcPct val="0"/>
            </a:spcBef>
            <a:spcAft>
              <a:spcPct val="35000"/>
            </a:spcAft>
          </a:pPr>
          <a:endParaRPr lang="en-US" sz="2300" kern="1200"/>
        </a:p>
      </dsp:txBody>
      <dsp:txXfrm rot="-5400000">
        <a:off x="2" y="4511739"/>
        <a:ext cx="800607" cy="343118"/>
      </dsp:txXfrm>
    </dsp:sp>
    <dsp:sp modelId="{B03A9803-0651-481C-81FF-CE7D52BCD375}">
      <dsp:nvSpPr>
        <dsp:cNvPr id="0" name=""/>
        <dsp:cNvSpPr/>
      </dsp:nvSpPr>
      <dsp:spPr>
        <a:xfrm rot="5400000">
          <a:off x="4410093" y="501950"/>
          <a:ext cx="743421" cy="7962392"/>
        </a:xfrm>
        <a:prstGeom prst="round2SameRect">
          <a:avLst/>
        </a:prstGeom>
        <a:solidFill>
          <a:schemeClr val="lt1">
            <a:alpha val="90000"/>
            <a:hueOff val="0"/>
            <a:satOff val="0"/>
            <a:lumOff val="0"/>
            <a:alphaOff val="0"/>
          </a:schemeClr>
        </a:solidFill>
        <a:ln w="38100" cap="flat" cmpd="sng" algn="ctr">
          <a:solidFill>
            <a:schemeClr val="accent6">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63576" tIns="14605" rIns="14605" bIns="14605" numCol="1" spcCol="1270" anchor="ctr" anchorCtr="0">
          <a:noAutofit/>
        </a:bodyPr>
        <a:lstStyle/>
        <a:p>
          <a:pPr marL="228600" lvl="1" indent="-228600" algn="l" defTabSz="1022350">
            <a:lnSpc>
              <a:spcPct val="90000"/>
            </a:lnSpc>
            <a:spcBef>
              <a:spcPct val="0"/>
            </a:spcBef>
            <a:spcAft>
              <a:spcPct val="15000"/>
            </a:spcAft>
            <a:buChar char="••"/>
          </a:pPr>
          <a:r>
            <a:rPr lang="en-US" sz="2300" kern="1200" smtClean="0"/>
            <a:t>Do you take yourself way too seriously or do you always have to be funny and make everything a joke? </a:t>
          </a:r>
          <a:endParaRPr lang="en-US" sz="2300" kern="1200"/>
        </a:p>
      </dsp:txBody>
      <dsp:txXfrm rot="-5400000">
        <a:off x="800608" y="4147727"/>
        <a:ext cx="7926101" cy="670839"/>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2EF1DA6-1D21-4C28-A9FB-59D6DD5B7E93}">
      <dsp:nvSpPr>
        <dsp:cNvPr id="0" name=""/>
        <dsp:cNvSpPr/>
      </dsp:nvSpPr>
      <dsp:spPr>
        <a:xfrm>
          <a:off x="-5857436" y="-896635"/>
          <a:ext cx="6974870" cy="6974870"/>
        </a:xfrm>
        <a:prstGeom prst="blockArc">
          <a:avLst>
            <a:gd name="adj1" fmla="val 18900000"/>
            <a:gd name="adj2" fmla="val 2700000"/>
            <a:gd name="adj3" fmla="val 310"/>
          </a:avLst>
        </a:prstGeom>
        <a:noFill/>
        <a:ln w="38100" cap="flat" cmpd="sng" algn="ctr">
          <a:solidFill>
            <a:schemeClr val="accent2">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359E801A-371A-47BE-B5FB-8CD32BEFCD3E}">
      <dsp:nvSpPr>
        <dsp:cNvPr id="0" name=""/>
        <dsp:cNvSpPr/>
      </dsp:nvSpPr>
      <dsp:spPr>
        <a:xfrm>
          <a:off x="719206" y="518160"/>
          <a:ext cx="7362687" cy="1036320"/>
        </a:xfrm>
        <a:prstGeom prst="rect">
          <a:avLst/>
        </a:prstGeom>
        <a:solidFill>
          <a:schemeClr val="accent2">
            <a:hueOff val="0"/>
            <a:satOff val="0"/>
            <a:lumOff val="0"/>
            <a:alphaOff val="0"/>
          </a:schemeClr>
        </a:solidFill>
        <a:ln w="381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22579" tIns="142240" rIns="142240" bIns="142240" numCol="1" spcCol="1270" anchor="ctr" anchorCtr="0">
          <a:noAutofit/>
        </a:bodyPr>
        <a:lstStyle/>
        <a:p>
          <a:pPr lvl="0" algn="l" defTabSz="2489200">
            <a:lnSpc>
              <a:spcPct val="90000"/>
            </a:lnSpc>
            <a:spcBef>
              <a:spcPct val="0"/>
            </a:spcBef>
            <a:spcAft>
              <a:spcPct val="35000"/>
            </a:spcAft>
          </a:pPr>
          <a:r>
            <a:rPr lang="en-US" sz="5600" kern="1200" dirty="0" smtClean="0"/>
            <a:t>Height</a:t>
          </a:r>
          <a:endParaRPr lang="en-US" sz="5600" kern="1200" dirty="0"/>
        </a:p>
      </dsp:txBody>
      <dsp:txXfrm>
        <a:off x="719206" y="518160"/>
        <a:ext cx="7362687" cy="1036320"/>
      </dsp:txXfrm>
    </dsp:sp>
    <dsp:sp modelId="{D595323D-AF06-4648-B0B7-F22D7438A6A3}">
      <dsp:nvSpPr>
        <dsp:cNvPr id="0" name=""/>
        <dsp:cNvSpPr/>
      </dsp:nvSpPr>
      <dsp:spPr>
        <a:xfrm>
          <a:off x="71506" y="388620"/>
          <a:ext cx="1295400" cy="1295400"/>
        </a:xfrm>
        <a:prstGeom prst="ellipse">
          <a:avLst/>
        </a:prstGeom>
        <a:blipFill dpi="0" rotWithShape="0">
          <a:blip xmlns:r="http://schemas.openxmlformats.org/officeDocument/2006/relationships" r:embed="rId1">
            <a:duotone>
              <a:schemeClr val="lt1">
                <a:hueOff val="0"/>
                <a:satOff val="0"/>
                <a:lumOff val="0"/>
                <a:alphaOff val="0"/>
                <a:shade val="20000"/>
                <a:satMod val="200000"/>
              </a:schemeClr>
              <a:schemeClr val="lt1">
                <a:hueOff val="0"/>
                <a:satOff val="0"/>
                <a:lumOff val="0"/>
                <a:alphaOff val="0"/>
                <a:tint val="12000"/>
                <a:satMod val="190000"/>
              </a:schemeClr>
            </a:duotone>
            <a:extLst>
              <a:ext uri="{28A0092B-C50C-407E-A947-70E740481C1C}">
                <a14:useLocalDpi xmlns:a14="http://schemas.microsoft.com/office/drawing/2010/main" val="0"/>
              </a:ext>
            </a:extLst>
          </a:blip>
          <a:srcRect/>
          <a:stretch>
            <a:fillRect/>
          </a:stretch>
        </a:blipFill>
        <a:ln w="38100" cap="flat" cmpd="sng" algn="ctr">
          <a:solidFill>
            <a:schemeClr val="accent2">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7FE2E174-B958-4633-A234-BA6FD3CA840A}">
      <dsp:nvSpPr>
        <dsp:cNvPr id="0" name=""/>
        <dsp:cNvSpPr/>
      </dsp:nvSpPr>
      <dsp:spPr>
        <a:xfrm>
          <a:off x="1095908" y="2072640"/>
          <a:ext cx="6985985" cy="1036320"/>
        </a:xfrm>
        <a:prstGeom prst="rect">
          <a:avLst/>
        </a:prstGeom>
        <a:solidFill>
          <a:schemeClr val="accent3">
            <a:hueOff val="0"/>
            <a:satOff val="0"/>
            <a:lumOff val="0"/>
            <a:alphaOff val="0"/>
          </a:schemeClr>
        </a:solidFill>
        <a:ln w="381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22579" tIns="142240" rIns="142240" bIns="142240" numCol="1" spcCol="1270" anchor="ctr" anchorCtr="0">
          <a:noAutofit/>
        </a:bodyPr>
        <a:lstStyle/>
        <a:p>
          <a:pPr lvl="0" algn="l" defTabSz="2489200">
            <a:lnSpc>
              <a:spcPct val="90000"/>
            </a:lnSpc>
            <a:spcBef>
              <a:spcPct val="0"/>
            </a:spcBef>
            <a:spcAft>
              <a:spcPct val="35000"/>
            </a:spcAft>
          </a:pPr>
          <a:r>
            <a:rPr lang="en-US" sz="5600" kern="1200" dirty="0" smtClean="0"/>
            <a:t>Physical Features</a:t>
          </a:r>
          <a:endParaRPr lang="en-US" sz="5600" kern="1200" dirty="0"/>
        </a:p>
      </dsp:txBody>
      <dsp:txXfrm>
        <a:off x="1095908" y="2072640"/>
        <a:ext cx="6985985" cy="1036320"/>
      </dsp:txXfrm>
    </dsp:sp>
    <dsp:sp modelId="{7A634EB6-6BC2-4093-BE21-3D97EB44D026}">
      <dsp:nvSpPr>
        <dsp:cNvPr id="0" name=""/>
        <dsp:cNvSpPr/>
      </dsp:nvSpPr>
      <dsp:spPr>
        <a:xfrm>
          <a:off x="448208" y="1943100"/>
          <a:ext cx="1295400" cy="1295400"/>
        </a:xfrm>
        <a:prstGeom prst="ellipse">
          <a:avLst/>
        </a:prstGeom>
        <a:blipFill dpi="0" rotWithShape="0">
          <a:blip xmlns:r="http://schemas.openxmlformats.org/officeDocument/2006/relationships" r:embed="rId2">
            <a:duotone>
              <a:schemeClr val="lt1">
                <a:hueOff val="0"/>
                <a:satOff val="0"/>
                <a:lumOff val="0"/>
                <a:alphaOff val="0"/>
                <a:shade val="20000"/>
                <a:satMod val="200000"/>
              </a:schemeClr>
              <a:schemeClr val="lt1">
                <a:hueOff val="0"/>
                <a:satOff val="0"/>
                <a:lumOff val="0"/>
                <a:alphaOff val="0"/>
                <a:tint val="12000"/>
                <a:satMod val="190000"/>
              </a:schemeClr>
            </a:duotone>
            <a:extLst>
              <a:ext uri="{28A0092B-C50C-407E-A947-70E740481C1C}">
                <a14:useLocalDpi xmlns:a14="http://schemas.microsoft.com/office/drawing/2010/main" val="0"/>
              </a:ext>
            </a:extLst>
          </a:blip>
          <a:srcRect/>
          <a:stretch>
            <a:fillRect/>
          </a:stretch>
        </a:blipFill>
        <a:ln w="38100"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536372B2-5802-460D-9A24-46AEAECC79C6}">
      <dsp:nvSpPr>
        <dsp:cNvPr id="0" name=""/>
        <dsp:cNvSpPr/>
      </dsp:nvSpPr>
      <dsp:spPr>
        <a:xfrm>
          <a:off x="719206" y="3627120"/>
          <a:ext cx="7362687" cy="1036320"/>
        </a:xfrm>
        <a:prstGeom prst="rect">
          <a:avLst/>
        </a:prstGeom>
        <a:solidFill>
          <a:schemeClr val="accent4">
            <a:hueOff val="0"/>
            <a:satOff val="0"/>
            <a:lumOff val="0"/>
            <a:alphaOff val="0"/>
          </a:schemeClr>
        </a:solidFill>
        <a:ln w="381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22579" tIns="142240" rIns="142240" bIns="142240" numCol="1" spcCol="1270" anchor="ctr" anchorCtr="0">
          <a:noAutofit/>
        </a:bodyPr>
        <a:lstStyle/>
        <a:p>
          <a:pPr lvl="0" algn="l" defTabSz="2489200">
            <a:lnSpc>
              <a:spcPct val="90000"/>
            </a:lnSpc>
            <a:spcBef>
              <a:spcPct val="0"/>
            </a:spcBef>
            <a:spcAft>
              <a:spcPct val="35000"/>
            </a:spcAft>
          </a:pPr>
          <a:r>
            <a:rPr lang="en-US" sz="5600" kern="1200" dirty="0" smtClean="0"/>
            <a:t>General body type</a:t>
          </a:r>
          <a:endParaRPr lang="en-US" sz="5600" kern="1200" dirty="0"/>
        </a:p>
      </dsp:txBody>
      <dsp:txXfrm>
        <a:off x="719206" y="3627120"/>
        <a:ext cx="7362687" cy="1036320"/>
      </dsp:txXfrm>
    </dsp:sp>
    <dsp:sp modelId="{E627C893-6202-4F16-9FE6-90CFDC0D805D}">
      <dsp:nvSpPr>
        <dsp:cNvPr id="0" name=""/>
        <dsp:cNvSpPr/>
      </dsp:nvSpPr>
      <dsp:spPr>
        <a:xfrm>
          <a:off x="71506" y="3497580"/>
          <a:ext cx="1295400" cy="1295400"/>
        </a:xfrm>
        <a:prstGeom prst="ellipse">
          <a:avLst/>
        </a:prstGeom>
        <a:blipFill dpi="0" rotWithShape="0">
          <a:blip xmlns:r="http://schemas.openxmlformats.org/officeDocument/2006/relationships" r:embed="rId3">
            <a:duotone>
              <a:schemeClr val="lt1">
                <a:hueOff val="0"/>
                <a:satOff val="0"/>
                <a:lumOff val="0"/>
                <a:alphaOff val="0"/>
                <a:shade val="20000"/>
                <a:satMod val="200000"/>
              </a:schemeClr>
              <a:schemeClr val="lt1">
                <a:hueOff val="0"/>
                <a:satOff val="0"/>
                <a:lumOff val="0"/>
                <a:alphaOff val="0"/>
                <a:tint val="12000"/>
                <a:satMod val="190000"/>
              </a:schemeClr>
            </a:duotone>
            <a:extLst>
              <a:ext uri="{BEBA8EAE-BF5A-486C-A8C5-ECC9F3942E4B}">
                <a14:imgProps xmlns:a14="http://schemas.microsoft.com/office/drawing/2010/main">
                  <a14:imgLayer r:embed="rId4">
                    <a14:imgEffect>
                      <a14:artisticMarker/>
                    </a14:imgEffect>
                  </a14:imgLayer>
                </a14:imgProps>
              </a:ext>
              <a:ext uri="{28A0092B-C50C-407E-A947-70E740481C1C}">
                <a14:useLocalDpi xmlns:a14="http://schemas.microsoft.com/office/drawing/2010/main" val="0"/>
              </a:ext>
            </a:extLst>
          </a:blip>
          <a:srcRect/>
          <a:stretch>
            <a:fillRect/>
          </a:stretch>
        </a:blipFill>
        <a:ln w="38100" cap="flat" cmpd="sng" algn="ctr">
          <a:solidFill>
            <a:schemeClr val="accent4">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304ABFD-D08E-45A3-90D9-95F941D35358}">
      <dsp:nvSpPr>
        <dsp:cNvPr id="0" name=""/>
        <dsp:cNvSpPr/>
      </dsp:nvSpPr>
      <dsp:spPr>
        <a:xfrm>
          <a:off x="170749" y="371052"/>
          <a:ext cx="4066809" cy="1270877"/>
        </a:xfrm>
        <a:prstGeom prst="rect">
          <a:avLst/>
        </a:prstGeom>
        <a:solidFill>
          <a:schemeClr val="lt1">
            <a:alpha val="40000"/>
            <a:hueOff val="0"/>
            <a:satOff val="0"/>
            <a:lumOff val="0"/>
            <a:alphaOff val="0"/>
          </a:schemeClr>
        </a:solidFill>
        <a:ln w="12700" cap="flat" cmpd="sng" algn="ctr">
          <a:solidFill>
            <a:schemeClr val="accent5">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860808" tIns="140970" rIns="140970" bIns="140970" numCol="1" spcCol="1270" anchor="ctr" anchorCtr="0">
          <a:noAutofit/>
        </a:bodyPr>
        <a:lstStyle/>
        <a:p>
          <a:pPr lvl="0" algn="l" defTabSz="1644650">
            <a:lnSpc>
              <a:spcPct val="90000"/>
            </a:lnSpc>
            <a:spcBef>
              <a:spcPct val="0"/>
            </a:spcBef>
            <a:spcAft>
              <a:spcPct val="35000"/>
            </a:spcAft>
          </a:pPr>
          <a:r>
            <a:rPr lang="en-US" sz="3700" kern="1200" dirty="0" smtClean="0"/>
            <a:t>Personal Hygiene</a:t>
          </a:r>
          <a:endParaRPr lang="en-US" sz="3700" kern="1200" dirty="0"/>
        </a:p>
      </dsp:txBody>
      <dsp:txXfrm>
        <a:off x="170749" y="371052"/>
        <a:ext cx="4066809" cy="1270877"/>
      </dsp:txXfrm>
    </dsp:sp>
    <dsp:sp modelId="{820155FC-537E-4AD6-859A-D9C5C0AD8B54}">
      <dsp:nvSpPr>
        <dsp:cNvPr id="0" name=""/>
        <dsp:cNvSpPr/>
      </dsp:nvSpPr>
      <dsp:spPr>
        <a:xfrm>
          <a:off x="1299" y="187481"/>
          <a:ext cx="889614" cy="1334421"/>
        </a:xfrm>
        <a:prstGeom prst="rect">
          <a:avLst/>
        </a:prstGeom>
        <a:blipFill>
          <a:blip xmlns:r="http://schemas.openxmlformats.org/officeDocument/2006/relationships" r:embed="rId1">
            <a:extLst>
              <a:ext uri="{28A0092B-C50C-407E-A947-70E740481C1C}">
                <a14:useLocalDpi xmlns:a14="http://schemas.microsoft.com/office/drawing/2010/main" val="0"/>
              </a:ext>
            </a:extLst>
          </a:blip>
          <a:srcRect/>
          <a:stretch>
            <a:fillRect l="-25000" r="-25000"/>
          </a:stretch>
        </a:blipFill>
        <a:ln w="381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1C6D38C6-CD70-490B-B7F9-391D40BB323A}">
      <dsp:nvSpPr>
        <dsp:cNvPr id="0" name=""/>
        <dsp:cNvSpPr/>
      </dsp:nvSpPr>
      <dsp:spPr>
        <a:xfrm>
          <a:off x="4651348" y="371052"/>
          <a:ext cx="4066809" cy="1270877"/>
        </a:xfrm>
        <a:prstGeom prst="rect">
          <a:avLst/>
        </a:prstGeom>
        <a:solidFill>
          <a:schemeClr val="lt1">
            <a:alpha val="40000"/>
            <a:hueOff val="0"/>
            <a:satOff val="0"/>
            <a:lumOff val="0"/>
            <a:alphaOff val="0"/>
          </a:schemeClr>
        </a:solidFill>
        <a:ln w="12700" cap="flat" cmpd="sng" algn="ctr">
          <a:solidFill>
            <a:schemeClr val="accent5">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860808" tIns="140970" rIns="140970" bIns="140970" numCol="1" spcCol="1270" anchor="ctr" anchorCtr="0">
          <a:noAutofit/>
        </a:bodyPr>
        <a:lstStyle/>
        <a:p>
          <a:pPr lvl="0" algn="l" defTabSz="1644650">
            <a:lnSpc>
              <a:spcPct val="90000"/>
            </a:lnSpc>
            <a:spcBef>
              <a:spcPct val="0"/>
            </a:spcBef>
            <a:spcAft>
              <a:spcPct val="35000"/>
            </a:spcAft>
          </a:pPr>
          <a:r>
            <a:rPr lang="en-US" sz="3700" kern="1200" dirty="0" smtClean="0"/>
            <a:t>Mannerism</a:t>
          </a:r>
          <a:endParaRPr lang="en-US" sz="3700" kern="1200" dirty="0"/>
        </a:p>
      </dsp:txBody>
      <dsp:txXfrm>
        <a:off x="4651348" y="371052"/>
        <a:ext cx="4066809" cy="1270877"/>
      </dsp:txXfrm>
    </dsp:sp>
    <dsp:sp modelId="{FD8289F7-F87A-4022-9B13-003EFB938136}">
      <dsp:nvSpPr>
        <dsp:cNvPr id="0" name=""/>
        <dsp:cNvSpPr/>
      </dsp:nvSpPr>
      <dsp:spPr>
        <a:xfrm>
          <a:off x="4481897" y="187481"/>
          <a:ext cx="889614" cy="1334421"/>
        </a:xfrm>
        <a:prstGeom prst="rect">
          <a:avLst/>
        </a:prstGeom>
        <a:blipFill>
          <a:blip xmlns:r="http://schemas.openxmlformats.org/officeDocument/2006/relationships" r:embed="rId2">
            <a:extLst>
              <a:ext uri="{28A0092B-C50C-407E-A947-70E740481C1C}">
                <a14:useLocalDpi xmlns:a14="http://schemas.microsoft.com/office/drawing/2010/main" val="0"/>
              </a:ext>
            </a:extLst>
          </a:blip>
          <a:srcRect/>
          <a:stretch>
            <a:fillRect l="-35000" r="-35000"/>
          </a:stretch>
        </a:blipFill>
        <a:ln w="381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FE352F0F-B31E-4841-96F6-471DC80F8B87}">
      <dsp:nvSpPr>
        <dsp:cNvPr id="0" name=""/>
        <dsp:cNvSpPr/>
      </dsp:nvSpPr>
      <dsp:spPr>
        <a:xfrm>
          <a:off x="170749" y="1970946"/>
          <a:ext cx="4066809" cy="1270877"/>
        </a:xfrm>
        <a:prstGeom prst="rect">
          <a:avLst/>
        </a:prstGeom>
        <a:solidFill>
          <a:schemeClr val="lt1">
            <a:alpha val="40000"/>
            <a:hueOff val="0"/>
            <a:satOff val="0"/>
            <a:lumOff val="0"/>
            <a:alphaOff val="0"/>
          </a:schemeClr>
        </a:solidFill>
        <a:ln w="12700" cap="flat" cmpd="sng" algn="ctr">
          <a:solidFill>
            <a:schemeClr val="accent5">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860808" tIns="140970" rIns="140970" bIns="140970" numCol="1" spcCol="1270" anchor="ctr" anchorCtr="0">
          <a:noAutofit/>
        </a:bodyPr>
        <a:lstStyle/>
        <a:p>
          <a:pPr lvl="0" algn="l" defTabSz="1644650">
            <a:lnSpc>
              <a:spcPct val="90000"/>
            </a:lnSpc>
            <a:spcBef>
              <a:spcPct val="0"/>
            </a:spcBef>
            <a:spcAft>
              <a:spcPct val="35000"/>
            </a:spcAft>
          </a:pPr>
          <a:r>
            <a:rPr lang="en-US" sz="3700" kern="1200" dirty="0" smtClean="0"/>
            <a:t>Fitness</a:t>
          </a:r>
          <a:endParaRPr lang="en-US" sz="3700" kern="1200" dirty="0"/>
        </a:p>
      </dsp:txBody>
      <dsp:txXfrm>
        <a:off x="170749" y="1970946"/>
        <a:ext cx="4066809" cy="1270877"/>
      </dsp:txXfrm>
    </dsp:sp>
    <dsp:sp modelId="{17EACB2A-BC4A-4118-AAB8-3CA7F5DA4FAD}">
      <dsp:nvSpPr>
        <dsp:cNvPr id="0" name=""/>
        <dsp:cNvSpPr/>
      </dsp:nvSpPr>
      <dsp:spPr>
        <a:xfrm>
          <a:off x="1299" y="1787375"/>
          <a:ext cx="889614" cy="1334421"/>
        </a:xfrm>
        <a:prstGeom prst="rect">
          <a:avLst/>
        </a:prstGeom>
        <a:blipFill>
          <a:blip xmlns:r="http://schemas.openxmlformats.org/officeDocument/2006/relationships" r:embed="rId3" cstate="print">
            <a:extLst>
              <a:ext uri="{28A0092B-C50C-407E-A947-70E740481C1C}">
                <a14:useLocalDpi xmlns:a14="http://schemas.microsoft.com/office/drawing/2010/main" val="0"/>
              </a:ext>
            </a:extLst>
          </a:blip>
          <a:srcRect/>
          <a:stretch>
            <a:fillRect l="-25000" r="-25000"/>
          </a:stretch>
        </a:blipFill>
        <a:ln w="381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1232199A-1FAE-4528-9BAE-2737834ADE41}">
      <dsp:nvSpPr>
        <dsp:cNvPr id="0" name=""/>
        <dsp:cNvSpPr/>
      </dsp:nvSpPr>
      <dsp:spPr>
        <a:xfrm>
          <a:off x="4651348" y="1970946"/>
          <a:ext cx="4066809" cy="1270877"/>
        </a:xfrm>
        <a:prstGeom prst="rect">
          <a:avLst/>
        </a:prstGeom>
        <a:solidFill>
          <a:schemeClr val="lt1">
            <a:alpha val="40000"/>
            <a:hueOff val="0"/>
            <a:satOff val="0"/>
            <a:lumOff val="0"/>
            <a:alphaOff val="0"/>
          </a:schemeClr>
        </a:solidFill>
        <a:ln w="12700" cap="flat" cmpd="sng" algn="ctr">
          <a:solidFill>
            <a:schemeClr val="accent5">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860808" tIns="140970" rIns="140970" bIns="140970" numCol="1" spcCol="1270" anchor="ctr" anchorCtr="0">
          <a:noAutofit/>
        </a:bodyPr>
        <a:lstStyle/>
        <a:p>
          <a:pPr lvl="0" algn="l" defTabSz="1644650">
            <a:lnSpc>
              <a:spcPct val="90000"/>
            </a:lnSpc>
            <a:spcBef>
              <a:spcPct val="0"/>
            </a:spcBef>
            <a:spcAft>
              <a:spcPct val="35000"/>
            </a:spcAft>
          </a:pPr>
          <a:r>
            <a:rPr lang="en-US" sz="3700" kern="1200" dirty="0" smtClean="0"/>
            <a:t>Fashion style</a:t>
          </a:r>
          <a:endParaRPr lang="en-US" sz="3700" kern="1200" dirty="0" smtClean="0"/>
        </a:p>
      </dsp:txBody>
      <dsp:txXfrm>
        <a:off x="4651348" y="1970946"/>
        <a:ext cx="4066809" cy="1270877"/>
      </dsp:txXfrm>
    </dsp:sp>
    <dsp:sp modelId="{C850090B-9267-4BEB-B920-7249F9469775}">
      <dsp:nvSpPr>
        <dsp:cNvPr id="0" name=""/>
        <dsp:cNvSpPr/>
      </dsp:nvSpPr>
      <dsp:spPr>
        <a:xfrm>
          <a:off x="4481897" y="1787375"/>
          <a:ext cx="889614" cy="1334421"/>
        </a:xfrm>
        <a:prstGeom prst="rect">
          <a:avLst/>
        </a:prstGeom>
        <a:blipFill>
          <a:blip xmlns:r="http://schemas.openxmlformats.org/officeDocument/2006/relationships" r:embed="rId4">
            <a:extLst>
              <a:ext uri="{28A0092B-C50C-407E-A947-70E740481C1C}">
                <a14:useLocalDpi xmlns:a14="http://schemas.microsoft.com/office/drawing/2010/main" val="0"/>
              </a:ext>
            </a:extLst>
          </a:blip>
          <a:srcRect/>
          <a:stretch>
            <a:fillRect l="-44000" r="-44000"/>
          </a:stretch>
        </a:blipFill>
        <a:ln w="381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9251C4FE-F64F-4A13-96C1-CCACB8CABE39}">
      <dsp:nvSpPr>
        <dsp:cNvPr id="0" name=""/>
        <dsp:cNvSpPr/>
      </dsp:nvSpPr>
      <dsp:spPr>
        <a:xfrm>
          <a:off x="2411049" y="3570840"/>
          <a:ext cx="4066809" cy="1270877"/>
        </a:xfrm>
        <a:prstGeom prst="rect">
          <a:avLst/>
        </a:prstGeom>
        <a:solidFill>
          <a:schemeClr val="lt1">
            <a:alpha val="40000"/>
            <a:hueOff val="0"/>
            <a:satOff val="0"/>
            <a:lumOff val="0"/>
            <a:alphaOff val="0"/>
          </a:schemeClr>
        </a:solidFill>
        <a:ln w="12700" cap="flat" cmpd="sng" algn="ctr">
          <a:solidFill>
            <a:schemeClr val="accent5">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860808" tIns="140970" rIns="140970" bIns="140970" numCol="1" spcCol="1270" anchor="ctr" anchorCtr="0">
          <a:noAutofit/>
        </a:bodyPr>
        <a:lstStyle/>
        <a:p>
          <a:pPr lvl="0" algn="l" defTabSz="1644650">
            <a:lnSpc>
              <a:spcPct val="90000"/>
            </a:lnSpc>
            <a:spcBef>
              <a:spcPct val="0"/>
            </a:spcBef>
            <a:spcAft>
              <a:spcPct val="35000"/>
            </a:spcAft>
          </a:pPr>
          <a:r>
            <a:rPr lang="en-US" sz="3700" kern="1200" dirty="0" smtClean="0"/>
            <a:t>Deportment</a:t>
          </a:r>
          <a:endParaRPr lang="en-US" sz="3700" kern="1200" dirty="0"/>
        </a:p>
      </dsp:txBody>
      <dsp:txXfrm>
        <a:off x="2411049" y="3570840"/>
        <a:ext cx="4066809" cy="1270877"/>
      </dsp:txXfrm>
    </dsp:sp>
    <dsp:sp modelId="{BB9FAB66-566A-4CC2-967B-EBFAC2A9BBEA}">
      <dsp:nvSpPr>
        <dsp:cNvPr id="0" name=""/>
        <dsp:cNvSpPr/>
      </dsp:nvSpPr>
      <dsp:spPr>
        <a:xfrm>
          <a:off x="2241598" y="3387269"/>
          <a:ext cx="889614" cy="1334421"/>
        </a:xfrm>
        <a:prstGeom prst="rect">
          <a:avLst/>
        </a:prstGeom>
        <a:blipFill>
          <a:blip xmlns:r="http://schemas.openxmlformats.org/officeDocument/2006/relationships" r:embed="rId5" cstate="print">
            <a:extLst>
              <a:ext uri="{28A0092B-C50C-407E-A947-70E740481C1C}">
                <a14:useLocalDpi xmlns:a14="http://schemas.microsoft.com/office/drawing/2010/main" val="0"/>
              </a:ext>
            </a:extLst>
          </a:blip>
          <a:srcRect/>
          <a:stretch>
            <a:fillRect l="-25000" r="-25000"/>
          </a:stretch>
        </a:blipFill>
        <a:ln w="381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959E007-1D0B-4CB7-91C2-B2D342F00196}">
      <dsp:nvSpPr>
        <dsp:cNvPr id="0" name=""/>
        <dsp:cNvSpPr/>
      </dsp:nvSpPr>
      <dsp:spPr>
        <a:xfrm>
          <a:off x="0" y="0"/>
          <a:ext cx="8991600" cy="1001204"/>
        </a:xfrm>
        <a:prstGeom prst="roundRect">
          <a:avLst>
            <a:gd name="adj" fmla="val 10000"/>
          </a:avLst>
        </a:prstGeom>
        <a:solidFill>
          <a:schemeClr val="accent2">
            <a:hueOff val="0"/>
            <a:satOff val="0"/>
            <a:lumOff val="0"/>
            <a:alphaOff val="0"/>
          </a:schemeClr>
        </a:solidFill>
        <a:ln w="381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7160" tIns="137160" rIns="137160" bIns="137160" numCol="1" spcCol="1270" anchor="t" anchorCtr="0">
          <a:noAutofit/>
        </a:bodyPr>
        <a:lstStyle/>
        <a:p>
          <a:pPr lvl="0" algn="l" defTabSz="1600200">
            <a:lnSpc>
              <a:spcPct val="90000"/>
            </a:lnSpc>
            <a:spcBef>
              <a:spcPct val="0"/>
            </a:spcBef>
            <a:spcAft>
              <a:spcPct val="35000"/>
            </a:spcAft>
          </a:pPr>
          <a:r>
            <a:rPr lang="en-US" sz="3600" kern="1200" dirty="0" smtClean="0">
              <a:solidFill>
                <a:schemeClr val="bg1"/>
              </a:solidFill>
            </a:rPr>
            <a:t>It makes you do stupid things.</a:t>
          </a:r>
          <a:endParaRPr lang="en-US" sz="3600" kern="1200" dirty="0"/>
        </a:p>
        <a:p>
          <a:pPr marL="285750" lvl="1" indent="-285750" algn="l" defTabSz="1600200">
            <a:lnSpc>
              <a:spcPct val="90000"/>
            </a:lnSpc>
            <a:spcBef>
              <a:spcPct val="0"/>
            </a:spcBef>
            <a:spcAft>
              <a:spcPct val="15000"/>
            </a:spcAft>
            <a:buChar char="••"/>
          </a:pPr>
          <a:endParaRPr lang="en-US" sz="3600" kern="1200" dirty="0">
            <a:solidFill>
              <a:schemeClr val="bg1"/>
            </a:solidFill>
          </a:endParaRPr>
        </a:p>
      </dsp:txBody>
      <dsp:txXfrm>
        <a:off x="1898440" y="0"/>
        <a:ext cx="7093159" cy="1001204"/>
      </dsp:txXfrm>
    </dsp:sp>
    <dsp:sp modelId="{40D2BF08-924E-4285-816E-0277B40FA0B4}">
      <dsp:nvSpPr>
        <dsp:cNvPr id="0" name=""/>
        <dsp:cNvSpPr/>
      </dsp:nvSpPr>
      <dsp:spPr>
        <a:xfrm>
          <a:off x="100120" y="100120"/>
          <a:ext cx="1798320" cy="800963"/>
        </a:xfrm>
        <a:prstGeom prst="roundRect">
          <a:avLst>
            <a:gd name="adj" fmla="val 10000"/>
          </a:avLst>
        </a:prstGeom>
        <a:blipFill>
          <a:blip xmlns:r="http://schemas.openxmlformats.org/officeDocument/2006/relationships" r:embed="rId1">
            <a:extLst>
              <a:ext uri="{28A0092B-C50C-407E-A947-70E740481C1C}">
                <a14:useLocalDpi xmlns:a14="http://schemas.microsoft.com/office/drawing/2010/main" val="0"/>
              </a:ext>
            </a:extLst>
          </a:blip>
          <a:srcRect/>
          <a:stretch>
            <a:fillRect t="-32000" b="-32000"/>
          </a:stretch>
        </a:blipFill>
        <a:ln w="381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8B64D777-3C62-45D6-B5B1-E46AC1096DBB}">
      <dsp:nvSpPr>
        <dsp:cNvPr id="0" name=""/>
        <dsp:cNvSpPr/>
      </dsp:nvSpPr>
      <dsp:spPr>
        <a:xfrm>
          <a:off x="0" y="1101324"/>
          <a:ext cx="8991600" cy="1001204"/>
        </a:xfrm>
        <a:prstGeom prst="roundRect">
          <a:avLst>
            <a:gd name="adj" fmla="val 10000"/>
          </a:avLst>
        </a:prstGeom>
        <a:solidFill>
          <a:schemeClr val="accent2">
            <a:hueOff val="1170380"/>
            <a:satOff val="-1460"/>
            <a:lumOff val="343"/>
            <a:alphaOff val="0"/>
          </a:schemeClr>
        </a:solidFill>
        <a:ln w="381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121920" rIns="121920" bIns="121920" numCol="1" spcCol="1270" anchor="t" anchorCtr="0">
          <a:noAutofit/>
        </a:bodyPr>
        <a:lstStyle/>
        <a:p>
          <a:pPr lvl="0" algn="l" defTabSz="1422400">
            <a:lnSpc>
              <a:spcPct val="90000"/>
            </a:lnSpc>
            <a:spcBef>
              <a:spcPct val="0"/>
            </a:spcBef>
            <a:spcAft>
              <a:spcPct val="35000"/>
            </a:spcAft>
          </a:pPr>
          <a:r>
            <a:rPr lang="en-US" sz="3200" kern="1200" dirty="0" smtClean="0">
              <a:solidFill>
                <a:schemeClr val="bg1"/>
              </a:solidFill>
            </a:rPr>
            <a:t>You do things without actually thinking about them.</a:t>
          </a:r>
          <a:endParaRPr lang="en-US" sz="3200" kern="1200" dirty="0"/>
        </a:p>
        <a:p>
          <a:pPr marL="285750" lvl="1" indent="-285750" algn="l" defTabSz="1422400">
            <a:lnSpc>
              <a:spcPct val="90000"/>
            </a:lnSpc>
            <a:spcBef>
              <a:spcPct val="0"/>
            </a:spcBef>
            <a:spcAft>
              <a:spcPct val="15000"/>
            </a:spcAft>
            <a:buChar char="••"/>
          </a:pPr>
          <a:endParaRPr lang="en-US" sz="3200" kern="1200">
            <a:solidFill>
              <a:schemeClr val="bg1"/>
            </a:solidFill>
          </a:endParaRPr>
        </a:p>
      </dsp:txBody>
      <dsp:txXfrm>
        <a:off x="1898440" y="1101324"/>
        <a:ext cx="7093159" cy="1001204"/>
      </dsp:txXfrm>
    </dsp:sp>
    <dsp:sp modelId="{71F65A7B-0773-4931-B2FC-93F45513639E}">
      <dsp:nvSpPr>
        <dsp:cNvPr id="0" name=""/>
        <dsp:cNvSpPr/>
      </dsp:nvSpPr>
      <dsp:spPr>
        <a:xfrm>
          <a:off x="100120" y="1201444"/>
          <a:ext cx="1798320" cy="800963"/>
        </a:xfrm>
        <a:prstGeom prst="roundRect">
          <a:avLst>
            <a:gd name="adj" fmla="val 10000"/>
          </a:avLst>
        </a:prstGeom>
        <a:blipFill>
          <a:blip xmlns:r="http://schemas.openxmlformats.org/officeDocument/2006/relationships" r:embed="rId2">
            <a:extLst>
              <a:ext uri="{28A0092B-C50C-407E-A947-70E740481C1C}">
                <a14:useLocalDpi xmlns:a14="http://schemas.microsoft.com/office/drawing/2010/main" val="0"/>
              </a:ext>
            </a:extLst>
          </a:blip>
          <a:srcRect/>
          <a:stretch>
            <a:fillRect t="-34000" b="-34000"/>
          </a:stretch>
        </a:blipFill>
        <a:ln w="381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45779267-DAD0-4A71-94A3-2C83AF5FD327}">
      <dsp:nvSpPr>
        <dsp:cNvPr id="0" name=""/>
        <dsp:cNvSpPr/>
      </dsp:nvSpPr>
      <dsp:spPr>
        <a:xfrm>
          <a:off x="0" y="2202648"/>
          <a:ext cx="8991600" cy="1001204"/>
        </a:xfrm>
        <a:prstGeom prst="roundRect">
          <a:avLst>
            <a:gd name="adj" fmla="val 10000"/>
          </a:avLst>
        </a:prstGeom>
        <a:solidFill>
          <a:schemeClr val="accent2">
            <a:hueOff val="2340759"/>
            <a:satOff val="-2919"/>
            <a:lumOff val="686"/>
            <a:alphaOff val="0"/>
          </a:schemeClr>
        </a:solidFill>
        <a:ln w="381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121920" rIns="121920" bIns="121920" numCol="1" spcCol="1270" anchor="t" anchorCtr="0">
          <a:noAutofit/>
        </a:bodyPr>
        <a:lstStyle/>
        <a:p>
          <a:pPr lvl="0" algn="l" defTabSz="1422400">
            <a:lnSpc>
              <a:spcPct val="90000"/>
            </a:lnSpc>
            <a:spcBef>
              <a:spcPct val="0"/>
            </a:spcBef>
            <a:spcAft>
              <a:spcPct val="35000"/>
            </a:spcAft>
          </a:pPr>
          <a:r>
            <a:rPr lang="en-US" sz="3200" kern="1200" dirty="0" smtClean="0">
              <a:solidFill>
                <a:schemeClr val="bg1"/>
              </a:solidFill>
            </a:rPr>
            <a:t>You just don’t want to disappoint your friends.</a:t>
          </a:r>
          <a:endParaRPr lang="en-US" sz="3200" kern="1200" dirty="0"/>
        </a:p>
        <a:p>
          <a:pPr marL="285750" lvl="1" indent="-285750" algn="l" defTabSz="1422400">
            <a:lnSpc>
              <a:spcPct val="90000"/>
            </a:lnSpc>
            <a:spcBef>
              <a:spcPct val="0"/>
            </a:spcBef>
            <a:spcAft>
              <a:spcPct val="15000"/>
            </a:spcAft>
            <a:buChar char="••"/>
          </a:pPr>
          <a:endParaRPr lang="en-US" sz="3200" kern="1200">
            <a:solidFill>
              <a:schemeClr val="bg1"/>
            </a:solidFill>
          </a:endParaRPr>
        </a:p>
      </dsp:txBody>
      <dsp:txXfrm>
        <a:off x="1898440" y="2202648"/>
        <a:ext cx="7093159" cy="1001204"/>
      </dsp:txXfrm>
    </dsp:sp>
    <dsp:sp modelId="{EA201C91-C640-4783-B405-C8BBBCBF3721}">
      <dsp:nvSpPr>
        <dsp:cNvPr id="0" name=""/>
        <dsp:cNvSpPr/>
      </dsp:nvSpPr>
      <dsp:spPr>
        <a:xfrm>
          <a:off x="100120" y="2302769"/>
          <a:ext cx="1798320" cy="800963"/>
        </a:xfrm>
        <a:prstGeom prst="roundRect">
          <a:avLst>
            <a:gd name="adj" fmla="val 10000"/>
          </a:avLst>
        </a:prstGeom>
        <a:blipFill>
          <a:blip xmlns:r="http://schemas.openxmlformats.org/officeDocument/2006/relationships" r:embed="rId3">
            <a:extLst>
              <a:ext uri="{28A0092B-C50C-407E-A947-70E740481C1C}">
                <a14:useLocalDpi xmlns:a14="http://schemas.microsoft.com/office/drawing/2010/main" val="0"/>
              </a:ext>
            </a:extLst>
          </a:blip>
          <a:srcRect/>
          <a:stretch>
            <a:fillRect t="-34000" b="-34000"/>
          </a:stretch>
        </a:blipFill>
        <a:ln w="381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FCBC40CA-9DF4-449E-AD10-4307596F07D2}">
      <dsp:nvSpPr>
        <dsp:cNvPr id="0" name=""/>
        <dsp:cNvSpPr/>
      </dsp:nvSpPr>
      <dsp:spPr>
        <a:xfrm>
          <a:off x="0" y="3303973"/>
          <a:ext cx="8991600" cy="1001204"/>
        </a:xfrm>
        <a:prstGeom prst="roundRect">
          <a:avLst>
            <a:gd name="adj" fmla="val 10000"/>
          </a:avLst>
        </a:prstGeom>
        <a:solidFill>
          <a:schemeClr val="accent2">
            <a:hueOff val="3511139"/>
            <a:satOff val="-4379"/>
            <a:lumOff val="1030"/>
            <a:alphaOff val="0"/>
          </a:schemeClr>
        </a:solidFill>
        <a:ln w="381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7160" tIns="137160" rIns="137160" bIns="137160" numCol="1" spcCol="1270" anchor="ctr" anchorCtr="0">
          <a:noAutofit/>
        </a:bodyPr>
        <a:lstStyle/>
        <a:p>
          <a:pPr lvl="0" algn="l" defTabSz="1600200">
            <a:lnSpc>
              <a:spcPct val="90000"/>
            </a:lnSpc>
            <a:spcBef>
              <a:spcPct val="0"/>
            </a:spcBef>
            <a:spcAft>
              <a:spcPct val="35000"/>
            </a:spcAft>
          </a:pPr>
          <a:r>
            <a:rPr lang="en-US" sz="3600" kern="1200" dirty="0" smtClean="0">
              <a:solidFill>
                <a:schemeClr val="bg1"/>
              </a:solidFill>
            </a:rPr>
            <a:t>You do stuff to be accepted.</a:t>
          </a:r>
          <a:endParaRPr lang="en-US" sz="3600" kern="1200" dirty="0"/>
        </a:p>
      </dsp:txBody>
      <dsp:txXfrm>
        <a:off x="1898440" y="3303973"/>
        <a:ext cx="7093159" cy="1001204"/>
      </dsp:txXfrm>
    </dsp:sp>
    <dsp:sp modelId="{F814BB55-5754-4A96-8E53-0F08372AB318}">
      <dsp:nvSpPr>
        <dsp:cNvPr id="0" name=""/>
        <dsp:cNvSpPr/>
      </dsp:nvSpPr>
      <dsp:spPr>
        <a:xfrm>
          <a:off x="100120" y="3404093"/>
          <a:ext cx="1798320" cy="800963"/>
        </a:xfrm>
        <a:prstGeom prst="roundRect">
          <a:avLst>
            <a:gd name="adj" fmla="val 10000"/>
          </a:avLst>
        </a:prstGeom>
        <a:blipFill>
          <a:blip xmlns:r="http://schemas.openxmlformats.org/officeDocument/2006/relationships" r:embed="rId4">
            <a:extLst>
              <a:ext uri="{28A0092B-C50C-407E-A947-70E740481C1C}">
                <a14:useLocalDpi xmlns:a14="http://schemas.microsoft.com/office/drawing/2010/main" val="0"/>
              </a:ext>
            </a:extLst>
          </a:blip>
          <a:srcRect/>
          <a:stretch>
            <a:fillRect t="-34000" b="-34000"/>
          </a:stretch>
        </a:blipFill>
        <a:ln w="381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DFA9EE0B-A686-4F13-8702-6BDE1C559DB1}">
      <dsp:nvSpPr>
        <dsp:cNvPr id="0" name=""/>
        <dsp:cNvSpPr/>
      </dsp:nvSpPr>
      <dsp:spPr>
        <a:xfrm>
          <a:off x="0" y="4405297"/>
          <a:ext cx="8991600" cy="1001204"/>
        </a:xfrm>
        <a:prstGeom prst="roundRect">
          <a:avLst>
            <a:gd name="adj" fmla="val 10000"/>
          </a:avLst>
        </a:prstGeom>
        <a:solidFill>
          <a:schemeClr val="accent2">
            <a:hueOff val="4681519"/>
            <a:satOff val="-5839"/>
            <a:lumOff val="1373"/>
            <a:alphaOff val="0"/>
          </a:schemeClr>
        </a:solidFill>
        <a:ln w="381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7160" tIns="137160" rIns="137160" bIns="137160" numCol="1" spcCol="1270" anchor="ctr" anchorCtr="0">
          <a:noAutofit/>
        </a:bodyPr>
        <a:lstStyle/>
        <a:p>
          <a:pPr lvl="0" algn="l" defTabSz="1600200">
            <a:lnSpc>
              <a:spcPct val="90000"/>
            </a:lnSpc>
            <a:spcBef>
              <a:spcPct val="0"/>
            </a:spcBef>
            <a:spcAft>
              <a:spcPct val="35000"/>
            </a:spcAft>
          </a:pPr>
          <a:r>
            <a:rPr lang="en-US" sz="3600" kern="1200" dirty="0" smtClean="0">
              <a:solidFill>
                <a:schemeClr val="bg1"/>
              </a:solidFill>
            </a:rPr>
            <a:t>You just want to be like everyone else.</a:t>
          </a:r>
          <a:endParaRPr lang="en-US" sz="3600" kern="1200" dirty="0"/>
        </a:p>
      </dsp:txBody>
      <dsp:txXfrm>
        <a:off x="1898440" y="4405297"/>
        <a:ext cx="7093159" cy="1001204"/>
      </dsp:txXfrm>
    </dsp:sp>
    <dsp:sp modelId="{C3ECE040-12EB-4A53-9203-C3BF21E80A5D}">
      <dsp:nvSpPr>
        <dsp:cNvPr id="0" name=""/>
        <dsp:cNvSpPr/>
      </dsp:nvSpPr>
      <dsp:spPr>
        <a:xfrm>
          <a:off x="100120" y="4505418"/>
          <a:ext cx="1798320" cy="800963"/>
        </a:xfrm>
        <a:prstGeom prst="roundRect">
          <a:avLst>
            <a:gd name="adj" fmla="val 10000"/>
          </a:avLst>
        </a:prstGeom>
        <a:blipFill>
          <a:blip xmlns:r="http://schemas.openxmlformats.org/officeDocument/2006/relationships" r:embed="rId5">
            <a:extLst>
              <a:ext uri="{28A0092B-C50C-407E-A947-70E740481C1C}">
                <a14:useLocalDpi xmlns:a14="http://schemas.microsoft.com/office/drawing/2010/main" val="0"/>
              </a:ext>
            </a:extLst>
          </a:blip>
          <a:srcRect/>
          <a:stretch>
            <a:fillRect t="-34000" b="-34000"/>
          </a:stretch>
        </a:blipFill>
        <a:ln w="381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1D6CC55-233F-4654-A84C-61BB36EE5CC1}">
      <dsp:nvSpPr>
        <dsp:cNvPr id="0" name=""/>
        <dsp:cNvSpPr/>
      </dsp:nvSpPr>
      <dsp:spPr>
        <a:xfrm>
          <a:off x="506648" y="37"/>
          <a:ext cx="1890861" cy="1134516"/>
        </a:xfrm>
        <a:prstGeom prst="rect">
          <a:avLst/>
        </a:prstGeom>
        <a:solidFill>
          <a:schemeClr val="accent2">
            <a:hueOff val="0"/>
            <a:satOff val="0"/>
            <a:lumOff val="0"/>
            <a:alphaOff val="0"/>
          </a:schemeClr>
        </a:solidFill>
        <a:ln w="381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r>
            <a:rPr lang="en-US" sz="2400" kern="1200" dirty="0" smtClean="0"/>
            <a:t>Skipping school</a:t>
          </a:r>
          <a:endParaRPr lang="en-US" sz="2400" kern="1200" dirty="0"/>
        </a:p>
      </dsp:txBody>
      <dsp:txXfrm>
        <a:off x="506648" y="37"/>
        <a:ext cx="1890861" cy="1134516"/>
      </dsp:txXfrm>
    </dsp:sp>
    <dsp:sp modelId="{A4B84907-FC2E-4875-B6FF-28A2B83AE31E}">
      <dsp:nvSpPr>
        <dsp:cNvPr id="0" name=""/>
        <dsp:cNvSpPr/>
      </dsp:nvSpPr>
      <dsp:spPr>
        <a:xfrm>
          <a:off x="2586595" y="37"/>
          <a:ext cx="1890861" cy="1134516"/>
        </a:xfrm>
        <a:prstGeom prst="rect">
          <a:avLst/>
        </a:prstGeom>
        <a:solidFill>
          <a:schemeClr val="accent3">
            <a:hueOff val="0"/>
            <a:satOff val="0"/>
            <a:lumOff val="0"/>
            <a:alphaOff val="0"/>
          </a:schemeClr>
        </a:solidFill>
        <a:ln w="381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r>
            <a:rPr lang="en-US" sz="2400" kern="1200" dirty="0" smtClean="0"/>
            <a:t>Going to mix parties</a:t>
          </a:r>
          <a:endParaRPr lang="en-US" sz="2400" kern="1200" dirty="0"/>
        </a:p>
      </dsp:txBody>
      <dsp:txXfrm>
        <a:off x="2586595" y="37"/>
        <a:ext cx="1890861" cy="1134516"/>
      </dsp:txXfrm>
    </dsp:sp>
    <dsp:sp modelId="{BA2C78D9-3782-437E-90C3-2BAA6E45E48D}">
      <dsp:nvSpPr>
        <dsp:cNvPr id="0" name=""/>
        <dsp:cNvSpPr/>
      </dsp:nvSpPr>
      <dsp:spPr>
        <a:xfrm>
          <a:off x="4666543" y="37"/>
          <a:ext cx="1890861" cy="1134516"/>
        </a:xfrm>
        <a:prstGeom prst="rect">
          <a:avLst/>
        </a:prstGeom>
        <a:solidFill>
          <a:schemeClr val="accent4">
            <a:hueOff val="0"/>
            <a:satOff val="0"/>
            <a:lumOff val="0"/>
            <a:alphaOff val="0"/>
          </a:schemeClr>
        </a:solidFill>
        <a:ln w="381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r>
            <a:rPr lang="en-US" sz="2400" kern="1200" dirty="0" smtClean="0"/>
            <a:t>Dating</a:t>
          </a:r>
          <a:endParaRPr lang="en-US" sz="2400" kern="1200" dirty="0"/>
        </a:p>
      </dsp:txBody>
      <dsp:txXfrm>
        <a:off x="4666543" y="37"/>
        <a:ext cx="1890861" cy="1134516"/>
      </dsp:txXfrm>
    </dsp:sp>
    <dsp:sp modelId="{C90D2D1F-49C0-4920-9038-D7D53EBDCA65}">
      <dsp:nvSpPr>
        <dsp:cNvPr id="0" name=""/>
        <dsp:cNvSpPr/>
      </dsp:nvSpPr>
      <dsp:spPr>
        <a:xfrm>
          <a:off x="6746490" y="37"/>
          <a:ext cx="1890861" cy="1134516"/>
        </a:xfrm>
        <a:prstGeom prst="rect">
          <a:avLst/>
        </a:prstGeom>
        <a:solidFill>
          <a:schemeClr val="accent5">
            <a:hueOff val="0"/>
            <a:satOff val="0"/>
            <a:lumOff val="0"/>
            <a:alphaOff val="0"/>
          </a:schemeClr>
        </a:solidFill>
        <a:ln w="381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r>
            <a:rPr lang="en-US" sz="2400" kern="1200" dirty="0" smtClean="0"/>
            <a:t>Lying</a:t>
          </a:r>
          <a:endParaRPr lang="en-US" sz="2400" kern="1200" dirty="0"/>
        </a:p>
      </dsp:txBody>
      <dsp:txXfrm>
        <a:off x="6746490" y="37"/>
        <a:ext cx="1890861" cy="1134516"/>
      </dsp:txXfrm>
    </dsp:sp>
    <dsp:sp modelId="{7197905E-66F2-40DA-A6C8-BA50D119E074}">
      <dsp:nvSpPr>
        <dsp:cNvPr id="0" name=""/>
        <dsp:cNvSpPr/>
      </dsp:nvSpPr>
      <dsp:spPr>
        <a:xfrm>
          <a:off x="506648" y="1323640"/>
          <a:ext cx="1890861" cy="1134516"/>
        </a:xfrm>
        <a:prstGeom prst="rect">
          <a:avLst/>
        </a:prstGeom>
        <a:solidFill>
          <a:schemeClr val="accent6">
            <a:hueOff val="0"/>
            <a:satOff val="0"/>
            <a:lumOff val="0"/>
            <a:alphaOff val="0"/>
          </a:schemeClr>
        </a:solidFill>
        <a:ln w="381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r>
            <a:rPr lang="en-US" sz="2400" kern="1200" dirty="0" smtClean="0"/>
            <a:t>Vandalizing</a:t>
          </a:r>
          <a:endParaRPr lang="en-US" sz="2400" kern="1200" dirty="0"/>
        </a:p>
      </dsp:txBody>
      <dsp:txXfrm>
        <a:off x="506648" y="1323640"/>
        <a:ext cx="1890861" cy="1134516"/>
      </dsp:txXfrm>
    </dsp:sp>
    <dsp:sp modelId="{13759EF5-A3AB-4105-A0CB-0F552A8E41F1}">
      <dsp:nvSpPr>
        <dsp:cNvPr id="0" name=""/>
        <dsp:cNvSpPr/>
      </dsp:nvSpPr>
      <dsp:spPr>
        <a:xfrm>
          <a:off x="2586595" y="1323640"/>
          <a:ext cx="1890861" cy="1134516"/>
        </a:xfrm>
        <a:prstGeom prst="rect">
          <a:avLst/>
        </a:prstGeom>
        <a:solidFill>
          <a:schemeClr val="accent2">
            <a:hueOff val="0"/>
            <a:satOff val="0"/>
            <a:lumOff val="0"/>
            <a:alphaOff val="0"/>
          </a:schemeClr>
        </a:solidFill>
        <a:ln w="381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r>
            <a:rPr lang="en-US" sz="2400" kern="1200" dirty="0" smtClean="0"/>
            <a:t>Dressing in a certain way</a:t>
          </a:r>
          <a:endParaRPr lang="en-US" sz="2400" kern="1200" dirty="0" smtClean="0"/>
        </a:p>
      </dsp:txBody>
      <dsp:txXfrm>
        <a:off x="2586595" y="1323640"/>
        <a:ext cx="1890861" cy="1134516"/>
      </dsp:txXfrm>
    </dsp:sp>
    <dsp:sp modelId="{B6EF72F5-7F98-48A7-A39F-5EF2D7423E02}">
      <dsp:nvSpPr>
        <dsp:cNvPr id="0" name=""/>
        <dsp:cNvSpPr/>
      </dsp:nvSpPr>
      <dsp:spPr>
        <a:xfrm>
          <a:off x="4666543" y="1323640"/>
          <a:ext cx="1890861" cy="1134516"/>
        </a:xfrm>
        <a:prstGeom prst="rect">
          <a:avLst/>
        </a:prstGeom>
        <a:solidFill>
          <a:schemeClr val="accent3">
            <a:hueOff val="0"/>
            <a:satOff val="0"/>
            <a:lumOff val="0"/>
            <a:alphaOff val="0"/>
          </a:schemeClr>
        </a:solidFill>
        <a:ln w="381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r>
            <a:rPr lang="en-US" sz="2400" kern="1200" dirty="0" smtClean="0"/>
            <a:t>Using foul language</a:t>
          </a:r>
          <a:endParaRPr lang="en-US" sz="2400" kern="1200" dirty="0" smtClean="0"/>
        </a:p>
      </dsp:txBody>
      <dsp:txXfrm>
        <a:off x="4666543" y="1323640"/>
        <a:ext cx="1890861" cy="1134516"/>
      </dsp:txXfrm>
    </dsp:sp>
    <dsp:sp modelId="{BB70196B-93E4-4D73-8D0C-DEE8F95DB02A}">
      <dsp:nvSpPr>
        <dsp:cNvPr id="0" name=""/>
        <dsp:cNvSpPr/>
      </dsp:nvSpPr>
      <dsp:spPr>
        <a:xfrm>
          <a:off x="6746490" y="1323640"/>
          <a:ext cx="1890861" cy="1134516"/>
        </a:xfrm>
        <a:prstGeom prst="rect">
          <a:avLst/>
        </a:prstGeom>
        <a:solidFill>
          <a:schemeClr val="accent4">
            <a:hueOff val="0"/>
            <a:satOff val="0"/>
            <a:lumOff val="0"/>
            <a:alphaOff val="0"/>
          </a:schemeClr>
        </a:solidFill>
        <a:ln w="381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r>
            <a:rPr lang="en-US" sz="2400" kern="1200" dirty="0" smtClean="0"/>
            <a:t>Deceiving parents</a:t>
          </a:r>
          <a:endParaRPr lang="en-US" sz="2400" kern="1200" dirty="0" smtClean="0"/>
        </a:p>
      </dsp:txBody>
      <dsp:txXfrm>
        <a:off x="6746490" y="1323640"/>
        <a:ext cx="1890861" cy="1134516"/>
      </dsp:txXfrm>
    </dsp:sp>
    <dsp:sp modelId="{B96BF0E7-C2B4-4860-A6DC-CD8BF289C01F}">
      <dsp:nvSpPr>
        <dsp:cNvPr id="0" name=""/>
        <dsp:cNvSpPr/>
      </dsp:nvSpPr>
      <dsp:spPr>
        <a:xfrm>
          <a:off x="506648" y="2647243"/>
          <a:ext cx="1890861" cy="1134516"/>
        </a:xfrm>
        <a:prstGeom prst="rect">
          <a:avLst/>
        </a:prstGeom>
        <a:solidFill>
          <a:schemeClr val="accent5">
            <a:hueOff val="0"/>
            <a:satOff val="0"/>
            <a:lumOff val="0"/>
            <a:alphaOff val="0"/>
          </a:schemeClr>
        </a:solidFill>
        <a:ln w="381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r>
            <a:rPr lang="en-US" sz="2400" kern="1200" smtClean="0"/>
            <a:t>Non serious at studies</a:t>
          </a:r>
          <a:endParaRPr lang="en-US" sz="2400" kern="1200" dirty="0" smtClean="0"/>
        </a:p>
      </dsp:txBody>
      <dsp:txXfrm>
        <a:off x="506648" y="2647243"/>
        <a:ext cx="1890861" cy="1134516"/>
      </dsp:txXfrm>
    </dsp:sp>
    <dsp:sp modelId="{1B148B96-E8D9-4598-8358-430834726327}">
      <dsp:nvSpPr>
        <dsp:cNvPr id="0" name=""/>
        <dsp:cNvSpPr/>
      </dsp:nvSpPr>
      <dsp:spPr>
        <a:xfrm>
          <a:off x="2586595" y="2647243"/>
          <a:ext cx="1890861" cy="1134516"/>
        </a:xfrm>
        <a:prstGeom prst="rect">
          <a:avLst/>
        </a:prstGeom>
        <a:solidFill>
          <a:schemeClr val="accent6">
            <a:hueOff val="0"/>
            <a:satOff val="0"/>
            <a:lumOff val="0"/>
            <a:alphaOff val="0"/>
          </a:schemeClr>
        </a:solidFill>
        <a:ln w="381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r>
            <a:rPr lang="en-US" sz="2400" kern="1200" dirty="0" smtClean="0"/>
            <a:t>Rebelling without a </a:t>
          </a:r>
          <a:r>
            <a:rPr lang="en-US" sz="2400" kern="1200" dirty="0" err="1" smtClean="0"/>
            <a:t>casue</a:t>
          </a:r>
          <a:endParaRPr lang="en-US" sz="2400" kern="1200" dirty="0" smtClean="0"/>
        </a:p>
      </dsp:txBody>
      <dsp:txXfrm>
        <a:off x="2586595" y="2647243"/>
        <a:ext cx="1890861" cy="1134516"/>
      </dsp:txXfrm>
    </dsp:sp>
    <dsp:sp modelId="{77717887-9429-4A4A-86A3-C4E94336A4DE}">
      <dsp:nvSpPr>
        <dsp:cNvPr id="0" name=""/>
        <dsp:cNvSpPr/>
      </dsp:nvSpPr>
      <dsp:spPr>
        <a:xfrm>
          <a:off x="4666543" y="2647243"/>
          <a:ext cx="1890861" cy="1134516"/>
        </a:xfrm>
        <a:prstGeom prst="rect">
          <a:avLst/>
        </a:prstGeom>
        <a:solidFill>
          <a:schemeClr val="accent2">
            <a:hueOff val="0"/>
            <a:satOff val="0"/>
            <a:lumOff val="0"/>
            <a:alphaOff val="0"/>
          </a:schemeClr>
        </a:solidFill>
        <a:ln w="381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r>
            <a:rPr lang="en-US" sz="2400" kern="1200" dirty="0" smtClean="0"/>
            <a:t>Mocking teachers</a:t>
          </a:r>
          <a:endParaRPr lang="en-US" sz="2400" kern="1200" dirty="0" smtClean="0"/>
        </a:p>
      </dsp:txBody>
      <dsp:txXfrm>
        <a:off x="4666543" y="2647243"/>
        <a:ext cx="1890861" cy="1134516"/>
      </dsp:txXfrm>
    </dsp:sp>
    <dsp:sp modelId="{8E1F118D-AD7C-41FE-9D05-1A2337A58BFF}">
      <dsp:nvSpPr>
        <dsp:cNvPr id="0" name=""/>
        <dsp:cNvSpPr/>
      </dsp:nvSpPr>
      <dsp:spPr>
        <a:xfrm>
          <a:off x="6746490" y="2647243"/>
          <a:ext cx="1890861" cy="1134516"/>
        </a:xfrm>
        <a:prstGeom prst="rect">
          <a:avLst/>
        </a:prstGeom>
        <a:solidFill>
          <a:schemeClr val="accent3">
            <a:hueOff val="0"/>
            <a:satOff val="0"/>
            <a:lumOff val="0"/>
            <a:alphaOff val="0"/>
          </a:schemeClr>
        </a:solidFill>
        <a:ln w="381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r>
            <a:rPr lang="en-US" sz="2400" kern="1200" dirty="0" smtClean="0"/>
            <a:t>Gossiping</a:t>
          </a:r>
          <a:endParaRPr lang="en-US" sz="2400" kern="1200" dirty="0" smtClean="0"/>
        </a:p>
      </dsp:txBody>
      <dsp:txXfrm>
        <a:off x="6746490" y="2647243"/>
        <a:ext cx="1890861" cy="1134516"/>
      </dsp:txXfrm>
    </dsp:sp>
    <dsp:sp modelId="{2D85A78D-DD96-4796-83BC-3C2DD93BFFA2}">
      <dsp:nvSpPr>
        <dsp:cNvPr id="0" name=""/>
        <dsp:cNvSpPr/>
      </dsp:nvSpPr>
      <dsp:spPr>
        <a:xfrm>
          <a:off x="3626569" y="3970845"/>
          <a:ext cx="1890861" cy="1134516"/>
        </a:xfrm>
        <a:prstGeom prst="rect">
          <a:avLst/>
        </a:prstGeom>
        <a:solidFill>
          <a:schemeClr val="accent4">
            <a:hueOff val="0"/>
            <a:satOff val="0"/>
            <a:lumOff val="0"/>
            <a:alphaOff val="0"/>
          </a:schemeClr>
        </a:solidFill>
        <a:ln w="381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r>
            <a:rPr lang="en-US" sz="2400" kern="1200" dirty="0" smtClean="0"/>
            <a:t>Bullying others</a:t>
          </a:r>
          <a:endParaRPr lang="en-US" sz="2400" kern="1200" dirty="0" smtClean="0"/>
        </a:p>
      </dsp:txBody>
      <dsp:txXfrm>
        <a:off x="3626569" y="3970845"/>
        <a:ext cx="1890861" cy="1134516"/>
      </dsp:txXfrm>
    </dsp:sp>
  </dsp:spTree>
</dsp:drawing>
</file>

<file path=ppt/diagrams/layout1.xml><?xml version="1.0" encoding="utf-8"?>
<dgm:layoutDef xmlns:dgm="http://schemas.openxmlformats.org/drawingml/2006/diagram" xmlns:a="http://schemas.openxmlformats.org/drawingml/2006/main" uniqueId="urn:microsoft.com/office/officeart/2005/8/layout/hList7">
  <dgm:title val=""/>
  <dgm:desc val=""/>
  <dgm:catLst>
    <dgm:cat type="list" pri="12000"/>
    <dgm:cat type="process" pri="20000"/>
    <dgm:cat type="relationship" pri="14000"/>
    <dgm:cat type="convert" pri="8000"/>
    <dgm:cat type="picture" pri="25000"/>
    <dgm:cat type="pictureconvert" pri="2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alg type="composite"/>
    <dgm:shape xmlns:r="http://schemas.openxmlformats.org/officeDocument/2006/relationships" r:blip="">
      <dgm:adjLst/>
    </dgm:shape>
    <dgm:presOf/>
    <dgm:constrLst>
      <dgm:constr type="w" for="ch" forName="fgShape" refType="w" fact="0.92"/>
      <dgm:constr type="h" for="ch" forName="fgShape" refType="h" fact="0.15"/>
      <dgm:constr type="b" for="ch" forName="fgShape" refType="h" fact="0.95"/>
      <dgm:constr type="ctrX" for="ch" forName="fgShape" refType="w" fact="0.5"/>
      <dgm:constr type="w" for="ch" forName="linComp" refType="w"/>
      <dgm:constr type="h" for="ch" forName="linComp" refType="h"/>
      <dgm:constr type="ctrX" for="ch" forName="linComp" refType="w" fact="0.5"/>
    </dgm:constrLst>
    <dgm:ruleLst/>
    <dgm:layoutNode name="fgShape" styleLbl="fgShp">
      <dgm:alg type="sp"/>
      <dgm:shape xmlns:r="http://schemas.openxmlformats.org/officeDocument/2006/relationships" type="leftRightArrow" r:blip="" zOrderOff="99999">
        <dgm:adjLst/>
      </dgm:shape>
      <dgm:presOf/>
      <dgm:constrLst/>
      <dgm:ruleLst/>
    </dgm:layoutNode>
    <dgm:layoutNode name="linComp">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forName="compNode" refType="w"/>
        <dgm:constr type="h" for="ch" forName="compNode" refType="h"/>
        <dgm:constr type="w" for="ch" ptType="sibTrans" refType="w" refFor="ch" refForName="compNode" fact="0.03"/>
        <dgm:constr type="primFontSz" for="des" ptType="node" op="equ" val="65"/>
      </dgm:constrLst>
      <dgm:ruleLst/>
      <dgm:forEach name="nodesForEach" axis="ch" ptType="node">
        <dgm:layoutNode name="compNode">
          <dgm:alg type="composite"/>
          <dgm:shape xmlns:r="http://schemas.openxmlformats.org/officeDocument/2006/relationships" r:blip="">
            <dgm:adjLst/>
          </dgm:shape>
          <dgm:presOf/>
          <dgm:constrLst>
            <dgm:constr type="w" for="ch" forName="bkgdShape" refType="w"/>
            <dgm:constr type="h" for="ch" forName="bkgdShape" refType="h"/>
            <dgm:constr type="w" for="ch" forName="nodeTx" refType="w"/>
            <dgm:constr type="h" for="ch" forName="nodeTx" refType="h" fact="0.4"/>
            <dgm:constr type="b" for="ch" forName="nodeTx" refType="h" fact="0.8"/>
            <dgm:constr type="w" for="ch" forName="invisiNode" refType="w" fact="0.01"/>
            <dgm:constr type="h" for="ch" forName="invisiNode" refType="h" fact="0.06"/>
            <dgm:constr type="t" for="ch" forName="invisiNode"/>
            <dgm:constr type="ctrX" for="ch" forName="invisiNode" refType="w" fact="0.5"/>
            <dgm:constr type="h" for="ch" forName="imagNode" refType="h" fact="0.333"/>
            <dgm:constr type="w" for="ch" forName="imagNode" refType="h" refFor="ch" refForName="imagNode"/>
            <dgm:constr type="ctrX" for="ch" forName="imagNode" refType="w" fact="0.5"/>
            <dgm:constr type="t" for="ch" forName="imagNode" refType="h" fact="0.06"/>
            <dgm:constr type="w" for="ch" forName="imagNode" refType="w" op="lte" fact="0.94"/>
          </dgm:constrLst>
          <dgm:ruleLst/>
          <dgm:layoutNode name="bkgdShape">
            <dgm:alg type="sp"/>
            <dgm:shape xmlns:r="http://schemas.openxmlformats.org/officeDocument/2006/relationships" type="roundRect" r:blip="">
              <dgm:adjLst>
                <dgm:adj idx="1" val="0.1"/>
              </dgm:adjLst>
            </dgm:shape>
            <dgm:presOf axis="desOrSelf" ptType="node"/>
            <dgm:constrLst/>
            <dgm:ruleLst/>
          </dgm:layoutNode>
          <dgm:layoutNode name="nodeTx">
            <dgm:varLst>
              <dgm:bulletEnabled val="1"/>
            </dgm:varLst>
            <dgm:alg type="tx">
              <dgm:param type="txAnchorVert" val="mid"/>
              <dgm:param type="txAnchorHorzCh" val="ctr"/>
              <dgm:param type="stBulletLvl" val="2"/>
            </dgm:alg>
            <dgm:shape xmlns:r="http://schemas.openxmlformats.org/officeDocument/2006/relationships" type="rect" r:blip="" hideGeom="1">
              <dgm:adjLst/>
            </dgm:shape>
            <dgm:presOf axis="desOrSelf" ptType="node"/>
            <dgm:constrLst/>
            <dgm:ruleLst>
              <dgm:rule type="primFontSz" val="5" fact="NaN" max="NaN"/>
            </dgm:ruleLst>
          </dgm:layoutNode>
          <dgm:layoutNode name="invisiNode">
            <dgm:alg type="sp"/>
            <dgm:shape xmlns:r="http://schemas.openxmlformats.org/officeDocument/2006/relationships" type="roundRect" r:blip="" hideGeom="1">
              <dgm:adjLst>
                <dgm:adj idx="1" val="0.1"/>
              </dgm:adjLst>
            </dgm:shape>
            <dgm:presOf/>
            <dgm:constrLst/>
            <dgm:ruleLst/>
          </dgm:layoutNode>
          <dgm:layoutNode name="imagNode" styleLbl="fgImgPlace1">
            <dgm:alg type="sp"/>
            <dgm:shape xmlns:r="http://schemas.openxmlformats.org/officeDocument/2006/relationships" type="ellipse" r:blip="" blipPhldr="1">
              <dgm:adjLst/>
            </dgm:shape>
            <dgm:presOf/>
            <dgm:constrLst/>
            <dgm:ruleLst/>
          </dgm:layoutNode>
        </dgm:layoutNode>
        <dgm:forEach name="sibTransForEach" axis="followSib" ptType="sibTrans" cnt="1">
          <dgm:layoutNode name="sibTrans">
            <dgm:alg type="sp"/>
            <dgm:shape xmlns:r="http://schemas.openxmlformats.org/officeDocument/2006/relationships" type="rect" r:blip="" hideGeom="1">
              <dgm:adjLst/>
            </dgm:shape>
            <dgm:presOf axis="self"/>
            <dgm:constrLst/>
            <dgm:ruleLst/>
          </dgm:layoutNode>
        </dgm:forEach>
      </dgm:forEach>
    </dgm:layoutNode>
  </dgm:layoutNode>
</dgm:layoutDef>
</file>

<file path=ppt/diagrams/layout10.xml><?xml version="1.0" encoding="utf-8"?>
<dgm:layoutDef xmlns:dgm="http://schemas.openxmlformats.org/drawingml/2006/diagram" xmlns:a="http://schemas.openxmlformats.org/drawingml/2006/main" uniqueId="urn:microsoft.com/office/officeart/2005/8/layout/gear1">
  <dgm:title val=""/>
  <dgm:desc val=""/>
  <dgm:catLst>
    <dgm:cat type="relationship" pri="3000"/>
    <dgm:cat type="process" pri="28000"/>
    <dgm:cat type="cycle" pri="14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useDef="1">
    <dgm:dataModel>
      <dgm:ptLst/>
      <dgm:bg/>
      <dgm:whole/>
    </dgm:dataModel>
  </dgm:clrData>
  <dgm:layoutNode name="composite">
    <dgm:varLst>
      <dgm:chMax val="3"/>
      <dgm:animLvl val="lvl"/>
      <dgm:resizeHandles val="exact"/>
    </dgm:varLst>
    <dgm:alg type="composite">
      <dgm:param type="ar" val="1"/>
    </dgm:alg>
    <dgm:shape xmlns:r="http://schemas.openxmlformats.org/officeDocument/2006/relationships" r:blip="">
      <dgm:adjLst/>
    </dgm:shape>
    <dgm:presOf/>
    <dgm:choose name="Name0">
      <dgm:if name="Name1" axis="ch" ptType="node" func="cnt" op="lte" val="1">
        <dgm:constrLst>
          <dgm:constr type="primFontSz" for="ch" ptType="node" op="equ" val="65"/>
          <dgm:constr type="w" for="ch" forName="gear1" refType="w" fact="0.55"/>
          <dgm:constr type="h" for="ch" forName="gear1" refType="w" fact="0.55"/>
          <dgm:constr type="l" for="ch" forName="gear1" refType="w" fact="0.05"/>
          <dgm:constr type="t" for="ch" forName="gear1" refType="w" fact="0.05"/>
          <dgm:constr type="w" for="ch" forName="gear1srcNode" val="1"/>
          <dgm:constr type="h" for="ch" forName="gear1srcNode" val="1"/>
          <dgm:constr type="l" for="ch" forName="gear1srcNode" refType="w" fact="0.32"/>
          <dgm:constr type="t" for="ch" forName="gear1srcNode"/>
          <dgm:constr type="w" for="ch" forName="gear1dstNode" val="1"/>
          <dgm:constr type="h" for="ch" forName="gear1dstNode" val="1"/>
          <dgm:constr type="r" for="ch" forName="gear1dstNode" refType="w" fact="0.58"/>
          <dgm:constr type="t" for="ch" forName="gear1dstNode" refType="h" fact="0.55"/>
          <dgm:constr type="diam" for="des" forName="connector1" refType="w" refFor="ch" refForName="gear1" op="equ" fact="1.1"/>
          <dgm:constr type="h" for="des" forName="connector1" refType="w" refFor="ch" refForName="gear1" op="equ" fact="0.1"/>
          <dgm:constr type="w" for="ch" forName="gear1ch" refType="w" fact="0.35"/>
          <dgm:constr type="h" for="ch" forName="gear1ch" refType="w" refFor="ch" refForName="gear1ch" fact="0.6"/>
          <dgm:constr type="l" for="ch" forName="gear1ch"/>
          <dgm:constr type="b" for="ch" forName="gear1ch" refType="h" fact="0.6"/>
        </dgm:constrLst>
      </dgm:if>
      <dgm:if name="Name2" axis="ch" ptType="node" func="cnt" op="equ" val="2">
        <dgm:constrLst>
          <dgm:constr type="primFontSz" for="ch" ptType="node" op="equ" val="65"/>
          <dgm:constr type="w" for="ch" forName="gear1" refType="w" fact="0.55"/>
          <dgm:constr type="h" for="ch" forName="gear1" refType="w" fact="0.55"/>
          <dgm:constr type="l" for="ch" forName="gear1" refType="w" fact="0.45"/>
          <dgm:constr type="t" for="ch" forName="gear1" refType="w" fact="0.25"/>
          <dgm:constr type="w" for="ch" forName="gear1srcNode" val="1"/>
          <dgm:constr type="h" for="ch" forName="gear1srcNode" val="1"/>
          <dgm:constr type="l" for="ch" forName="gear1srcNode" refType="w" fact="0.72"/>
          <dgm:constr type="t" for="ch" forName="gear1srcNode" refType="w" fact="0.2"/>
          <dgm:constr type="w" for="ch" forName="gear1dstNode" val="1"/>
          <dgm:constr type="h" for="ch" forName="gear1dstNode" val="1"/>
          <dgm:constr type="r" for="ch" forName="gear1dstNode" refType="w" fact="0.98"/>
          <dgm:constr type="t" for="ch" forName="gear1dstNode" refType="h" fact="0.75"/>
          <dgm:constr type="diam" for="des" forName="connector1" refType="w" refFor="ch" refForName="gear1" op="equ" fact="1.1"/>
          <dgm:constr type="h" for="des" forName="connector1" refType="w" refFor="ch" refForName="gear1" op="equ" fact="0.1"/>
          <dgm:constr type="w" for="ch" forName="gear1ch" refType="w" fact="0.35"/>
          <dgm:constr type="h" for="ch" forName="gear1ch" refType="w" refFor="ch" refForName="gear1ch" fact="0.6"/>
          <dgm:constr type="l" for="ch" forName="gear1ch" refType="w" fact="0.38"/>
          <dgm:constr type="b" for="ch" forName="gear1ch" refType="w" fact="0.8"/>
          <dgm:constr type="w" for="ch" forName="gear2" refType="w" fact="0.4"/>
          <dgm:constr type="h" for="ch" forName="gear2" refType="w" fact="0.4"/>
          <dgm:constr type="l" for="ch" forName="gear2" refType="w" fact="0.13"/>
          <dgm:constr type="t" for="ch" forName="gear2" refType="w" fact="0.12"/>
          <dgm:constr type="w" for="ch" forName="gear2srcNode" val="1"/>
          <dgm:constr type="h" for="ch" forName="gear2srcNode" val="1"/>
          <dgm:constr type="l" for="ch" forName="gear2srcNode" refType="w" fact="0.23"/>
          <dgm:constr type="t" for="ch" forName="gear2srcNode" refType="w" fact="0.08"/>
          <dgm:constr type="w" for="ch" forName="gear2dstNode" val="1"/>
          <dgm:constr type="h" for="ch" forName="gear2dstNode" val="1"/>
          <dgm:constr type="l" for="ch" forName="gear2dstNode" refType="w" fact="0.1"/>
          <dgm:constr type="t" for="ch" forName="gear2dstNode" refType="h" fact="0.33"/>
          <dgm:constr type="diam" for="des" forName="connector2" refType="w" refFor="ch" refForName="gear2" op="equ" fact="-1.1"/>
          <dgm:constr type="h" for="des" forName="connector2" refType="w" refFor="ch" refForName="gear1" op="equ" fact="0.1"/>
          <dgm:constr type="w" for="ch" forName="gear2ch" refType="w" fact="0.35"/>
          <dgm:constr type="h" for="ch" forName="gear2ch" refType="w" refFor="ch" refForName="gear2ch" fact="0.6"/>
          <dgm:constr type="l" for="ch" forName="gear2ch" refType="w" fact="0.34"/>
          <dgm:constr type="t" for="ch" forName="gear2ch" refType="w" fact="0.04"/>
        </dgm:constrLst>
      </dgm:if>
      <dgm:else name="Name3">
        <dgm:constrLst>
          <dgm:constr type="primFontSz" for="ch" ptType="node" op="equ" val="65"/>
          <dgm:constr type="w" for="ch" forName="gear1" refType="w" fact="0.55"/>
          <dgm:constr type="h" for="ch" forName="gear1" refType="w" fact="0.55"/>
          <dgm:constr type="l" for="ch" forName="gear1" refType="w" fact="0.45"/>
          <dgm:constr type="t" for="ch" forName="gear1" refType="w" fact="0.45"/>
          <dgm:constr type="w" for="ch" forName="gear1srcNode" val="1"/>
          <dgm:constr type="h" for="ch" forName="gear1srcNode" val="1"/>
          <dgm:constr type="l" for="ch" forName="gear1srcNode" refType="w" fact="0.72"/>
          <dgm:constr type="t" for="ch" forName="gear1srcNode" refType="w" fact="0.4"/>
          <dgm:constr type="w" for="ch" forName="gear1dstNode" val="1"/>
          <dgm:constr type="h" for="ch" forName="gear1dstNode" val="1"/>
          <dgm:constr type="r" for="ch" forName="gear1dstNode" refType="w" fact="0.98"/>
          <dgm:constr type="t" for="ch" forName="gear1dstNode" refType="h" fact="0.95"/>
          <dgm:constr type="diam" for="des" forName="connector1" refType="w" refFor="ch" refForName="gear1" op="equ" fact="1.15"/>
          <dgm:constr type="h" for="des" forName="connector1" refType="w" refFor="ch" refForName="gear1" op="equ" fact="0.1"/>
          <dgm:constr type="w" for="ch" forName="gear1ch" refType="w" fact="0.35"/>
          <dgm:constr type="h" for="ch" forName="gear1ch" refType="w" refFor="ch" refForName="gear1ch" fact="0.6"/>
          <dgm:constr type="l" for="ch" forName="gear1ch" refType="w" fact="0.38"/>
          <dgm:constr type="b" for="ch" forName="gear1ch" refType="h"/>
          <dgm:constr type="w" for="ch" forName="gear2" refType="w" fact="0.4"/>
          <dgm:constr type="h" for="ch" forName="gear2" refType="w" fact="0.4"/>
          <dgm:constr type="l" for="ch" forName="gear2" refType="w" fact="0.13"/>
          <dgm:constr type="t" for="ch" forName="gear2" refType="w" fact="0.32"/>
          <dgm:constr type="w" for="ch" forName="gear2srcNode" val="1"/>
          <dgm:constr type="h" for="ch" forName="gear2srcNode" val="1"/>
          <dgm:constr type="l" for="ch" forName="gear2srcNode" refType="w" fact="0.23"/>
          <dgm:constr type="t" for="ch" forName="gear2srcNode" refType="w" fact="0.28"/>
          <dgm:constr type="w" for="ch" forName="gear2dstNode" val="1"/>
          <dgm:constr type="h" for="ch" forName="gear2dstNode" val="1"/>
          <dgm:constr type="l" for="ch" forName="gear2dstNode" refType="w" fact="0.1"/>
          <dgm:constr type="t" for="ch" forName="gear2dstNode" refType="h" fact="0.53"/>
          <dgm:constr type="diam" for="des" forName="connector2" refType="w" refFor="ch" refForName="gear2" op="equ" fact="-1.1"/>
          <dgm:constr type="h" for="des" forName="connector2" refType="w" refFor="ch" refForName="gear1" op="equ" fact="0.1"/>
          <dgm:constr type="w" for="ch" forName="gear2ch" refType="w" fact="0.35"/>
          <dgm:constr type="h" for="ch" forName="gear2ch" refType="w" refFor="ch" refForName="gear2ch" fact="0.6"/>
          <dgm:constr type="l" for="ch" forName="gear2ch"/>
          <dgm:constr type="t" for="ch" forName="gear2ch" refType="w" fact="0.58"/>
          <dgm:constr type="w" for="ch" forName="gear3" refType="w" fact="0.48"/>
          <dgm:constr type="h" for="ch" forName="gear3" refType="w" fact="0.48"/>
          <dgm:constr type="l" for="ch" forName="gear3" refType="w" fact="0.31"/>
          <dgm:constr type="t" for="ch" forName="gear3"/>
          <dgm:constr type="w" for="ch" forName="gear3tx" refType="w" fact="0.22"/>
          <dgm:constr type="h" for="ch" forName="gear3tx" refType="w" fact="0.22"/>
          <dgm:constr type="ctrX" for="ch" forName="gear3tx" refType="ctrX" refFor="ch" refForName="gear3"/>
          <dgm:constr type="ctrY" for="ch" forName="gear3tx" refType="ctrY" refFor="ch" refForName="gear3"/>
          <dgm:constr type="w" for="ch" forName="gear3srcNode" val="1"/>
          <dgm:constr type="h" for="ch" forName="gear3srcNode" val="1"/>
          <dgm:constr type="l" for="ch" forName="gear3srcNode" refType="w" fact="0.3"/>
          <dgm:constr type="t" for="ch" forName="gear3srcNode" refType="w" fact="0.25"/>
          <dgm:constr type="w" for="ch" forName="gear3dstNode" val="1"/>
          <dgm:constr type="h" for="ch" forName="gear3dstNode" val="1"/>
          <dgm:constr type="l" for="ch" forName="gear3dstNode" refType="w" fact="0.38"/>
          <dgm:constr type="t" for="ch" forName="gear3dstNode" refType="h" fact="0.05"/>
          <dgm:constr type="diam" for="des" forName="connector3" refType="w" refFor="ch" refForName="gear3" op="equ"/>
          <dgm:constr type="h" for="des" forName="connector3" refType="w" refFor="ch" refForName="gear1" op="equ" fact="0.1"/>
          <dgm:constr type="w" for="ch" forName="gear3ch" refType="w" fact="0.35"/>
          <dgm:constr type="h" for="ch" forName="gear3ch" refType="w" refFor="ch" refForName="gear3ch" fact="0.6"/>
          <dgm:constr type="l" for="ch" forName="gear3ch" refType="w" fact="0.65"/>
          <dgm:constr type="t" for="ch" forName="gear3ch" refType="h" fact="0.13"/>
        </dgm:constrLst>
      </dgm:else>
    </dgm:choose>
    <dgm:ruleLst/>
    <dgm:forEach name="Name4" axis="ch" ptType="node" cnt="1">
      <dgm:layoutNode name="gear1" styleLbl="node1">
        <dgm:varLst>
          <dgm:chMax val="1"/>
          <dgm:bulletEnabled val="1"/>
        </dgm:varLst>
        <dgm:alg type="tx">
          <dgm:param type="txAnchorVertCh" val="mid"/>
        </dgm:alg>
        <dgm:shape xmlns:r="http://schemas.openxmlformats.org/officeDocument/2006/relationships" type="gear9"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1srcNode">
        <dgm:alg type="sp"/>
        <dgm:shape xmlns:r="http://schemas.openxmlformats.org/officeDocument/2006/relationships" type="rect" r:blip="" hideGeom="1">
          <dgm:adjLst/>
        </dgm:shape>
        <dgm:presOf axis="self"/>
        <dgm:constrLst/>
        <dgm:ruleLst/>
      </dgm:layoutNode>
      <dgm:layoutNode name="gear1dstNode">
        <dgm:alg type="sp"/>
        <dgm:shape xmlns:r="http://schemas.openxmlformats.org/officeDocument/2006/relationships" type="rect" r:blip="" hideGeom="1">
          <dgm:adjLst/>
        </dgm:shape>
        <dgm:presOf axis="self"/>
        <dgm:constrLst/>
        <dgm:ruleLst/>
      </dgm:layoutNode>
      <dgm:choose name="Name5">
        <dgm:if name="Name6" axis="ch" ptType="node" func="cnt" op="gte" val="1">
          <dgm:layoutNode name="gear1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7"/>
      </dgm:choose>
    </dgm:forEach>
    <dgm:forEach name="Name8" axis="ch" ptType="node" st="2" cnt="1">
      <dgm:layoutNode name="gear2" styleLbl="node1">
        <dgm:varLst>
          <dgm:chMax val="1"/>
          <dgm:bulletEnabled val="1"/>
        </dgm:varLst>
        <dgm:alg type="tx">
          <dgm:param type="txAnchorVertCh" val="mid"/>
        </dgm:alg>
        <dgm:shape xmlns:r="http://schemas.openxmlformats.org/officeDocument/2006/relationships" type="gear6"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2srcNode">
        <dgm:alg type="sp"/>
        <dgm:shape xmlns:r="http://schemas.openxmlformats.org/officeDocument/2006/relationships" type="rect" r:blip="" hideGeom="1">
          <dgm:adjLst/>
        </dgm:shape>
        <dgm:presOf axis="self"/>
        <dgm:constrLst/>
        <dgm:ruleLst/>
      </dgm:layoutNode>
      <dgm:layoutNode name="gear2dstNode">
        <dgm:alg type="sp"/>
        <dgm:shape xmlns:r="http://schemas.openxmlformats.org/officeDocument/2006/relationships" type="rect" r:blip="" hideGeom="1">
          <dgm:adjLst/>
        </dgm:shape>
        <dgm:presOf axis="self"/>
        <dgm:constrLst/>
        <dgm:ruleLst/>
      </dgm:layoutNode>
      <dgm:choose name="Name9">
        <dgm:if name="Name10" axis="ch" ptType="node" func="cnt" op="gte" val="1">
          <dgm:layoutNode name="gear2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1"/>
      </dgm:choose>
    </dgm:forEach>
    <dgm:forEach name="Name12" axis="ch" ptType="node" st="3" cnt="1">
      <dgm:layoutNode name="gear3" styleLbl="node1">
        <dgm:alg type="sp"/>
        <dgm:shape xmlns:r="http://schemas.openxmlformats.org/officeDocument/2006/relationships" rot="-15" type="gear6" r:blip="">
          <dgm:adjLst/>
        </dgm:shape>
        <dgm:presOf axis="self"/>
        <dgm:constrLst/>
        <dgm:ruleLst/>
      </dgm:layoutNode>
      <dgm:layoutNode name="gear3tx" styleLbl="node1">
        <dgm:varLst>
          <dgm:chMax val="1"/>
          <dgm:bulletEnabled val="1"/>
        </dgm:varLst>
        <dgm:alg type="tx">
          <dgm:param type="txAnchorVertCh" val="mid"/>
        </dgm:alg>
        <dgm:shape xmlns:r="http://schemas.openxmlformats.org/officeDocument/2006/relationships" type="rect" r:blip="" hideGeom="1">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3srcNode">
        <dgm:alg type="sp"/>
        <dgm:shape xmlns:r="http://schemas.openxmlformats.org/officeDocument/2006/relationships" type="rect" r:blip="" hideGeom="1">
          <dgm:adjLst/>
        </dgm:shape>
        <dgm:presOf axis="self"/>
        <dgm:constrLst/>
        <dgm:ruleLst/>
      </dgm:layoutNode>
      <dgm:layoutNode name="gear3dstNode">
        <dgm:alg type="sp"/>
        <dgm:shape xmlns:r="http://schemas.openxmlformats.org/officeDocument/2006/relationships" type="rect" r:blip="" hideGeom="1">
          <dgm:adjLst/>
        </dgm:shape>
        <dgm:presOf axis="self"/>
        <dgm:constrLst/>
        <dgm:ruleLst/>
      </dgm:layoutNode>
      <dgm:choose name="Name13">
        <dgm:if name="Name14" axis="ch" ptType="node" func="cnt" op="gte" val="1">
          <dgm:layoutNode name="gear3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5"/>
      </dgm:choose>
    </dgm:forEach>
    <dgm:forEach name="Name16" axis="ch" ptType="sibTrans" hideLastTrans="0" cnt="1">
      <dgm:layoutNode name="connector1" styleLbl="sibTrans2D1">
        <dgm:alg type="conn">
          <dgm:param type="connRout" val="curve"/>
          <dgm:param type="srcNode" val="gear1srcNode"/>
          <dgm:param type="dstNode" val="gear1dstNode"/>
          <dgm:param type="begPts" val="midR"/>
          <dgm:param type="endPts" val="tCtr"/>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forEach name="Name17" axis="ch" ptType="sibTrans" hideLastTrans="0" st="2" cnt="1">
      <dgm:layoutNode name="connector2" styleLbl="sibTrans2D1">
        <dgm:alg type="conn">
          <dgm:param type="connRout" val="curve"/>
          <dgm:param type="srcNode" val="gear2srcNode"/>
          <dgm:param type="dstNode" val="gear2dstNode"/>
          <dgm:param type="begPts" val="midL"/>
          <dgm:param type="endPts" val="midL"/>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forEach name="Name18" axis="ch" ptType="sibTrans" hideLastTrans="0" st="3" cnt="1">
      <dgm:layoutNode name="connector3" styleLbl="sibTrans2D1">
        <dgm:alg type="conn">
          <dgm:param type="connRout" val="curve"/>
          <dgm:param type="srcNode" val="gear3srcNode"/>
          <dgm:param type="dstNode" val="gear3dstNode"/>
          <dgm:param type="begPts" val="midL"/>
          <dgm:param type="endPts" val="midL"/>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layoutNode>
</dgm:layoutDef>
</file>

<file path=ppt/diagrams/layout11.xml><?xml version="1.0" encoding="utf-8"?>
<dgm:layoutDef xmlns:dgm="http://schemas.openxmlformats.org/drawingml/2006/diagram" xmlns:a="http://schemas.openxmlformats.org/drawingml/2006/main" uniqueId="urn:microsoft.com/office/officeart/2005/8/layout/hList6">
  <dgm:title val=""/>
  <dgm:desc val=""/>
  <dgm:catLst>
    <dgm:cat type="list" pri="18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ptType="node" refType="h"/>
      <dgm:constr type="w" for="ch" ptType="node" refType="w"/>
      <dgm:constr type="primFontSz" for="ch" ptType="node" op="equ"/>
      <dgm:constr type="w" for="ch" forName="sibTrans" refType="w" fact="0.075"/>
    </dgm:constrLst>
    <dgm:ruleLst/>
    <dgm:forEach name="nodesForEach" axis="ch" ptType="node">
      <dgm:layoutNode name="node">
        <dgm:varLst>
          <dgm:bulletEnabled val="1"/>
        </dgm:varLst>
        <dgm:alg type="tx"/>
        <dgm:choose name="Name4">
          <dgm:if name="Name5" func="var" arg="dir" op="equ" val="norm">
            <dgm:shape xmlns:r="http://schemas.openxmlformats.org/officeDocument/2006/relationships" rot="-90" type="flowChartManualOperation" r:blip="">
              <dgm:adjLst/>
            </dgm:shape>
          </dgm:if>
          <dgm:else name="Name6">
            <dgm:shape xmlns:r="http://schemas.openxmlformats.org/officeDocument/2006/relationships" rot="90" type="flowChartManualOperation" r:blip="">
              <dgm:adjLst/>
            </dgm:shape>
          </dgm:else>
        </dgm:choose>
        <dgm:presOf axis="desOrSelf" ptType="node"/>
        <dgm:constrLst>
          <dgm:constr type="primFontSz" val="65"/>
          <dgm:constr type="tMarg"/>
          <dgm:constr type="bMarg"/>
          <dgm:constr type="lMarg" refType="primFontSz" fact="0.5"/>
          <dgm:constr type="rMarg" refType="lMarg"/>
        </dgm:constrLst>
        <dgm:ruleLst>
          <dgm:rule type="primFontSz" val="5" fact="NaN" max="NaN"/>
        </dgm:ruleLst>
      </dgm:layoutNode>
      <dgm:forEach name="sibTransForEach"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hList7">
  <dgm:title val=""/>
  <dgm:desc val=""/>
  <dgm:catLst>
    <dgm:cat type="list" pri="12000"/>
    <dgm:cat type="process" pri="20000"/>
    <dgm:cat type="relationship" pri="14000"/>
    <dgm:cat type="convert" pri="8000"/>
    <dgm:cat type="picture" pri="25000"/>
    <dgm:cat type="pictureconvert" pri="2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alg type="composite"/>
    <dgm:shape xmlns:r="http://schemas.openxmlformats.org/officeDocument/2006/relationships" r:blip="">
      <dgm:adjLst/>
    </dgm:shape>
    <dgm:presOf/>
    <dgm:constrLst>
      <dgm:constr type="w" for="ch" forName="fgShape" refType="w" fact="0.92"/>
      <dgm:constr type="h" for="ch" forName="fgShape" refType="h" fact="0.15"/>
      <dgm:constr type="b" for="ch" forName="fgShape" refType="h" fact="0.95"/>
      <dgm:constr type="ctrX" for="ch" forName="fgShape" refType="w" fact="0.5"/>
      <dgm:constr type="w" for="ch" forName="linComp" refType="w"/>
      <dgm:constr type="h" for="ch" forName="linComp" refType="h"/>
      <dgm:constr type="ctrX" for="ch" forName="linComp" refType="w" fact="0.5"/>
    </dgm:constrLst>
    <dgm:ruleLst/>
    <dgm:layoutNode name="fgShape" styleLbl="fgShp">
      <dgm:alg type="sp"/>
      <dgm:shape xmlns:r="http://schemas.openxmlformats.org/officeDocument/2006/relationships" type="leftRightArrow" r:blip="" zOrderOff="99999">
        <dgm:adjLst/>
      </dgm:shape>
      <dgm:presOf/>
      <dgm:constrLst/>
      <dgm:ruleLst/>
    </dgm:layoutNode>
    <dgm:layoutNode name="linComp">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forName="compNode" refType="w"/>
        <dgm:constr type="h" for="ch" forName="compNode" refType="h"/>
        <dgm:constr type="w" for="ch" ptType="sibTrans" refType="w" refFor="ch" refForName="compNode" fact="0.03"/>
        <dgm:constr type="primFontSz" for="des" ptType="node" op="equ" val="65"/>
      </dgm:constrLst>
      <dgm:ruleLst/>
      <dgm:forEach name="nodesForEach" axis="ch" ptType="node">
        <dgm:layoutNode name="compNode">
          <dgm:alg type="composite"/>
          <dgm:shape xmlns:r="http://schemas.openxmlformats.org/officeDocument/2006/relationships" r:blip="">
            <dgm:adjLst/>
          </dgm:shape>
          <dgm:presOf/>
          <dgm:constrLst>
            <dgm:constr type="w" for="ch" forName="bkgdShape" refType="w"/>
            <dgm:constr type="h" for="ch" forName="bkgdShape" refType="h"/>
            <dgm:constr type="w" for="ch" forName="nodeTx" refType="w"/>
            <dgm:constr type="h" for="ch" forName="nodeTx" refType="h" fact="0.4"/>
            <dgm:constr type="b" for="ch" forName="nodeTx" refType="h" fact="0.8"/>
            <dgm:constr type="w" for="ch" forName="invisiNode" refType="w" fact="0.01"/>
            <dgm:constr type="h" for="ch" forName="invisiNode" refType="h" fact="0.06"/>
            <dgm:constr type="t" for="ch" forName="invisiNode"/>
            <dgm:constr type="ctrX" for="ch" forName="invisiNode" refType="w" fact="0.5"/>
            <dgm:constr type="h" for="ch" forName="imagNode" refType="h" fact="0.333"/>
            <dgm:constr type="w" for="ch" forName="imagNode" refType="h" refFor="ch" refForName="imagNode"/>
            <dgm:constr type="ctrX" for="ch" forName="imagNode" refType="w" fact="0.5"/>
            <dgm:constr type="t" for="ch" forName="imagNode" refType="h" fact="0.06"/>
            <dgm:constr type="w" for="ch" forName="imagNode" refType="w" op="lte" fact="0.94"/>
          </dgm:constrLst>
          <dgm:ruleLst/>
          <dgm:layoutNode name="bkgdShape">
            <dgm:alg type="sp"/>
            <dgm:shape xmlns:r="http://schemas.openxmlformats.org/officeDocument/2006/relationships" type="roundRect" r:blip="">
              <dgm:adjLst>
                <dgm:adj idx="1" val="0.1"/>
              </dgm:adjLst>
            </dgm:shape>
            <dgm:presOf axis="desOrSelf" ptType="node"/>
            <dgm:constrLst/>
            <dgm:ruleLst/>
          </dgm:layoutNode>
          <dgm:layoutNode name="nodeTx">
            <dgm:varLst>
              <dgm:bulletEnabled val="1"/>
            </dgm:varLst>
            <dgm:alg type="tx">
              <dgm:param type="txAnchorVert" val="mid"/>
              <dgm:param type="txAnchorHorzCh" val="ctr"/>
              <dgm:param type="stBulletLvl" val="2"/>
            </dgm:alg>
            <dgm:shape xmlns:r="http://schemas.openxmlformats.org/officeDocument/2006/relationships" type="rect" r:blip="" hideGeom="1">
              <dgm:adjLst/>
            </dgm:shape>
            <dgm:presOf axis="desOrSelf" ptType="node"/>
            <dgm:constrLst/>
            <dgm:ruleLst>
              <dgm:rule type="primFontSz" val="5" fact="NaN" max="NaN"/>
            </dgm:ruleLst>
          </dgm:layoutNode>
          <dgm:layoutNode name="invisiNode">
            <dgm:alg type="sp"/>
            <dgm:shape xmlns:r="http://schemas.openxmlformats.org/officeDocument/2006/relationships" type="roundRect" r:blip="" hideGeom="1">
              <dgm:adjLst>
                <dgm:adj idx="1" val="0.1"/>
              </dgm:adjLst>
            </dgm:shape>
            <dgm:presOf/>
            <dgm:constrLst/>
            <dgm:ruleLst/>
          </dgm:layoutNode>
          <dgm:layoutNode name="imagNode" styleLbl="fgImgPlace1">
            <dgm:alg type="sp"/>
            <dgm:shape xmlns:r="http://schemas.openxmlformats.org/officeDocument/2006/relationships" type="ellipse" r:blip="" blipPhldr="1">
              <dgm:adjLst/>
            </dgm:shape>
            <dgm:presOf/>
            <dgm:constrLst/>
            <dgm:ruleLst/>
          </dgm:layoutNode>
        </dgm:layoutNode>
        <dgm:forEach name="sibTransForEach" axis="followSib" ptType="sibTrans" cnt="1">
          <dgm:layoutNode name="sibTrans">
            <dgm:alg type="sp"/>
            <dgm:shape xmlns:r="http://schemas.openxmlformats.org/officeDocument/2006/relationships" type="rect" r:blip="" hideGeom="1">
              <dgm:adjLst/>
            </dgm:shape>
            <dgm:presOf axis="self"/>
            <dgm:constrLst/>
            <dgm:ruleLst/>
          </dgm:layoutNode>
        </dgm:forEach>
      </dgm:forEach>
    </dgm:layoutNode>
  </dgm:layoutNode>
</dgm:layoutDef>
</file>

<file path=ppt/diagrams/layout3.xml><?xml version="1.0" encoding="utf-8"?>
<dgm:layoutDef xmlns:dgm="http://schemas.openxmlformats.org/drawingml/2006/diagram" xmlns:a="http://schemas.openxmlformats.org/drawingml/2006/main" uniqueId="urn:microsoft.com/office/officeart/2005/8/layout/pList2">
  <dgm:title val=""/>
  <dgm:desc val=""/>
  <dgm:catLst>
    <dgm:cat type="list" pri="11000"/>
    <dgm:cat type="picture" pri="24000"/>
    <dgm:cat type="pictureconvert" pri="24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alg type="composite"/>
    <dgm:shape xmlns:r="http://schemas.openxmlformats.org/officeDocument/2006/relationships" r:blip="">
      <dgm:adjLst/>
    </dgm:shape>
    <dgm:presOf/>
    <dgm:constrLst>
      <dgm:constr type="w" for="ch" forName="bkgdShp" refType="w"/>
      <dgm:constr type="h" for="ch" forName="bkgdShp" refType="h" fact="0.45"/>
      <dgm:constr type="t" for="ch" forName="bkgdShp"/>
      <dgm:constr type="w" for="ch" forName="linComp" refType="w" fact="0.94"/>
      <dgm:constr type="h" for="ch" forName="linComp" refType="h"/>
      <dgm:constr type="ctrX" for="ch" forName="linComp" refType="w" fact="0.5"/>
    </dgm:constrLst>
    <dgm:ruleLst/>
    <dgm:choose name="Name1">
      <dgm:if name="Name2" axis="ch" ptType="node" func="cnt" op="gte" val="1">
        <dgm:layoutNode name="bkgdShp" styleLbl="alignAccFollowNode1">
          <dgm:alg type="sp"/>
          <dgm:shape xmlns:r="http://schemas.openxmlformats.org/officeDocument/2006/relationships" type="roundRect" r:blip="">
            <dgm:adjLst>
              <dgm:adj idx="1" val="0.1"/>
            </dgm:adjLst>
          </dgm:shape>
          <dgm:presOf/>
          <dgm:constrLst/>
          <dgm:ruleLst/>
        </dgm:layoutNode>
        <dgm:layoutNode name="linComp">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w" for="ch" forName="compNode" refType="w"/>
            <dgm:constr type="h" for="ch" forName="compNode" refType="h"/>
            <dgm:constr type="w" for="ch" ptType="sibTrans" refType="w" refFor="ch" refForName="compNode" fact="0.1"/>
            <dgm:constr type="h" for="ch" ptType="sibTrans" op="equ"/>
            <dgm:constr type="h" for="ch" forName="compNode" op="equ"/>
            <dgm:constr type="primFontSz" for="des" forName="node" op="equ"/>
          </dgm:constrLst>
          <dgm:ruleLst/>
          <dgm:forEach name="nodesForEach" axis="ch" ptType="node">
            <dgm:layoutNode name="compNode">
              <dgm:alg type="composite"/>
              <dgm:shape xmlns:r="http://schemas.openxmlformats.org/officeDocument/2006/relationships" r:blip="">
                <dgm:adjLst/>
              </dgm:shape>
              <dgm:presOf/>
              <dgm:constrLst>
                <dgm:constr type="w" for="ch" forName="node" refType="w"/>
                <dgm:constr type="h" for="ch" forName="node" refType="h" fact="0.55"/>
                <dgm:constr type="b" for="ch" forName="node" refType="h"/>
                <dgm:constr type="w" for="ch" forName="invisiNode" refType="w" fact="0.75"/>
                <dgm:constr type="h" for="ch" forName="invisiNode" refType="h" fact="0.06"/>
                <dgm:constr type="t" for="ch" forName="invisiNode"/>
                <dgm:constr type="w" for="ch" forName="imagNode" refType="w"/>
                <dgm:constr type="h" for="ch" forName="imagNode" refType="h" fact="0.33"/>
                <dgm:constr type="ctrX" for="ch" forName="imagNode" refType="w" fact="0.5"/>
                <dgm:constr type="t" for="ch" forName="imagNode" refType="h" fact="0.06"/>
              </dgm:constrLst>
              <dgm:ruleLst/>
              <dgm:layoutNode name="node" styleLbl="node1">
                <dgm:varLst>
                  <dgm:bulletEnabled val="1"/>
                </dgm:varLst>
                <dgm:alg type="tx">
                  <dgm:param type="txAnchorVert" val="t"/>
                </dgm:alg>
                <dgm:shape xmlns:r="http://schemas.openxmlformats.org/officeDocument/2006/relationships" rot="180" type="round2SameRect" r:blip="">
                  <dgm:adjLst>
                    <dgm:adj idx="1" val="0.105"/>
                  </dgm:adjLst>
                </dgm:shape>
                <dgm:presOf axis="desOrSelf" ptType="node"/>
                <dgm:constrLst>
                  <dgm:constr type="primFontSz" val="65"/>
                </dgm:constrLst>
                <dgm:ruleLst>
                  <dgm:rule type="primFontSz" val="5" fact="NaN" max="NaN"/>
                </dgm:ruleLst>
              </dgm:layoutNode>
              <dgm:layoutNode name="invisiNode">
                <dgm:alg type="sp"/>
                <dgm:shape xmlns:r="http://schemas.openxmlformats.org/officeDocument/2006/relationships" type="roundRect" r:blip="" hideGeom="1">
                  <dgm:adjLst>
                    <dgm:adj idx="1" val="0.1"/>
                  </dgm:adjLst>
                </dgm:shape>
                <dgm:presOf/>
                <dgm:constrLst/>
                <dgm:ruleLst/>
              </dgm:layoutNode>
              <dgm:layoutNode name="imagNode" styleLbl="fgImgPlace1">
                <dgm:alg type="sp"/>
                <dgm:shape xmlns:r="http://schemas.openxmlformats.org/officeDocument/2006/relationships" type="roundRect" r:blip="" zOrderOff="-2" blipPhldr="1">
                  <dgm:adjLst>
                    <dgm:adj idx="1" val="0.1"/>
                  </dgm:adjLst>
                </dgm:shape>
                <dgm:presOf/>
                <dgm:constrLst/>
                <dgm:ruleLst/>
              </dgm:layoutNode>
            </dgm:layoutNode>
            <dgm:forEach name="sibTransForEach" axis="followSib" ptType="sibTrans" cnt="1">
              <dgm:layoutNode name="sibTrans">
                <dgm:alg type="sp"/>
                <dgm:shape xmlns:r="http://schemas.openxmlformats.org/officeDocument/2006/relationships" type="rect" r:blip="" hideGeom="1">
                  <dgm:adjLst/>
                </dgm:shape>
                <dgm:presOf axis="self"/>
                <dgm:constrLst/>
                <dgm:ruleLst/>
              </dgm:layoutNode>
            </dgm:forEach>
          </dgm:forEach>
        </dgm:layoutNode>
      </dgm:if>
      <dgm:else name="Name6"/>
    </dgm:choose>
  </dgm:layoutNode>
</dgm:layoutDef>
</file>

<file path=ppt/diagrams/layout4.xml><?xml version="1.0" encoding="utf-8"?>
<dgm:layoutDef xmlns:dgm="http://schemas.openxmlformats.org/drawingml/2006/diagram" xmlns:a="http://schemas.openxmlformats.org/drawingml/2006/main" uniqueId="urn:microsoft.com/office/officeart/2005/8/layout/pList2">
  <dgm:title val=""/>
  <dgm:desc val=""/>
  <dgm:catLst>
    <dgm:cat type="list" pri="11000"/>
    <dgm:cat type="picture" pri="24000"/>
    <dgm:cat type="pictureconvert" pri="24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alg type="composite"/>
    <dgm:shape xmlns:r="http://schemas.openxmlformats.org/officeDocument/2006/relationships" r:blip="">
      <dgm:adjLst/>
    </dgm:shape>
    <dgm:presOf/>
    <dgm:constrLst>
      <dgm:constr type="w" for="ch" forName="bkgdShp" refType="w"/>
      <dgm:constr type="h" for="ch" forName="bkgdShp" refType="h" fact="0.45"/>
      <dgm:constr type="t" for="ch" forName="bkgdShp"/>
      <dgm:constr type="w" for="ch" forName="linComp" refType="w" fact="0.94"/>
      <dgm:constr type="h" for="ch" forName="linComp" refType="h"/>
      <dgm:constr type="ctrX" for="ch" forName="linComp" refType="w" fact="0.5"/>
    </dgm:constrLst>
    <dgm:ruleLst/>
    <dgm:choose name="Name1">
      <dgm:if name="Name2" axis="ch" ptType="node" func="cnt" op="gte" val="1">
        <dgm:layoutNode name="bkgdShp" styleLbl="alignAccFollowNode1">
          <dgm:alg type="sp"/>
          <dgm:shape xmlns:r="http://schemas.openxmlformats.org/officeDocument/2006/relationships" type="roundRect" r:blip="">
            <dgm:adjLst>
              <dgm:adj idx="1" val="0.1"/>
            </dgm:adjLst>
          </dgm:shape>
          <dgm:presOf/>
          <dgm:constrLst/>
          <dgm:ruleLst/>
        </dgm:layoutNode>
        <dgm:layoutNode name="linComp">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w" for="ch" forName="compNode" refType="w"/>
            <dgm:constr type="h" for="ch" forName="compNode" refType="h"/>
            <dgm:constr type="w" for="ch" ptType="sibTrans" refType="w" refFor="ch" refForName="compNode" fact="0.1"/>
            <dgm:constr type="h" for="ch" ptType="sibTrans" op="equ"/>
            <dgm:constr type="h" for="ch" forName="compNode" op="equ"/>
            <dgm:constr type="primFontSz" for="des" forName="node" op="equ"/>
          </dgm:constrLst>
          <dgm:ruleLst/>
          <dgm:forEach name="nodesForEach" axis="ch" ptType="node">
            <dgm:layoutNode name="compNode">
              <dgm:alg type="composite"/>
              <dgm:shape xmlns:r="http://schemas.openxmlformats.org/officeDocument/2006/relationships" r:blip="">
                <dgm:adjLst/>
              </dgm:shape>
              <dgm:presOf/>
              <dgm:constrLst>
                <dgm:constr type="w" for="ch" forName="node" refType="w"/>
                <dgm:constr type="h" for="ch" forName="node" refType="h" fact="0.55"/>
                <dgm:constr type="b" for="ch" forName="node" refType="h"/>
                <dgm:constr type="w" for="ch" forName="invisiNode" refType="w" fact="0.75"/>
                <dgm:constr type="h" for="ch" forName="invisiNode" refType="h" fact="0.06"/>
                <dgm:constr type="t" for="ch" forName="invisiNode"/>
                <dgm:constr type="w" for="ch" forName="imagNode" refType="w"/>
                <dgm:constr type="h" for="ch" forName="imagNode" refType="h" fact="0.33"/>
                <dgm:constr type="ctrX" for="ch" forName="imagNode" refType="w" fact="0.5"/>
                <dgm:constr type="t" for="ch" forName="imagNode" refType="h" fact="0.06"/>
              </dgm:constrLst>
              <dgm:ruleLst/>
              <dgm:layoutNode name="node" styleLbl="node1">
                <dgm:varLst>
                  <dgm:bulletEnabled val="1"/>
                </dgm:varLst>
                <dgm:alg type="tx">
                  <dgm:param type="txAnchorVert" val="t"/>
                </dgm:alg>
                <dgm:shape xmlns:r="http://schemas.openxmlformats.org/officeDocument/2006/relationships" rot="180" type="round2SameRect" r:blip="">
                  <dgm:adjLst>
                    <dgm:adj idx="1" val="0.105"/>
                  </dgm:adjLst>
                </dgm:shape>
                <dgm:presOf axis="desOrSelf" ptType="node"/>
                <dgm:constrLst>
                  <dgm:constr type="primFontSz" val="65"/>
                </dgm:constrLst>
                <dgm:ruleLst>
                  <dgm:rule type="primFontSz" val="5" fact="NaN" max="NaN"/>
                </dgm:ruleLst>
              </dgm:layoutNode>
              <dgm:layoutNode name="invisiNode">
                <dgm:alg type="sp"/>
                <dgm:shape xmlns:r="http://schemas.openxmlformats.org/officeDocument/2006/relationships" type="roundRect" r:blip="" hideGeom="1">
                  <dgm:adjLst>
                    <dgm:adj idx="1" val="0.1"/>
                  </dgm:adjLst>
                </dgm:shape>
                <dgm:presOf/>
                <dgm:constrLst/>
                <dgm:ruleLst/>
              </dgm:layoutNode>
              <dgm:layoutNode name="imagNode" styleLbl="fgImgPlace1">
                <dgm:alg type="sp"/>
                <dgm:shape xmlns:r="http://schemas.openxmlformats.org/officeDocument/2006/relationships" type="roundRect" r:blip="" zOrderOff="-2" blipPhldr="1">
                  <dgm:adjLst>
                    <dgm:adj idx="1" val="0.1"/>
                  </dgm:adjLst>
                </dgm:shape>
                <dgm:presOf/>
                <dgm:constrLst/>
                <dgm:ruleLst/>
              </dgm:layoutNode>
            </dgm:layoutNode>
            <dgm:forEach name="sibTransForEach" axis="followSib" ptType="sibTrans" cnt="1">
              <dgm:layoutNode name="sibTrans">
                <dgm:alg type="sp"/>
                <dgm:shape xmlns:r="http://schemas.openxmlformats.org/officeDocument/2006/relationships" type="rect" r:blip="" hideGeom="1">
                  <dgm:adjLst/>
                </dgm:shape>
                <dgm:presOf axis="self"/>
                <dgm:constrLst/>
                <dgm:ruleLst/>
              </dgm:layoutNode>
            </dgm:forEach>
          </dgm:forEach>
        </dgm:layoutNode>
      </dgm:if>
      <dgm:else name="Name6"/>
    </dgm:choose>
  </dgm:layoutNode>
</dgm:layoutDef>
</file>

<file path=ppt/diagrams/layout5.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layout7.xml><?xml version="1.0" encoding="utf-8"?>
<dgm:layoutDef xmlns:dgm="http://schemas.openxmlformats.org/drawingml/2006/diagram" xmlns:a="http://schemas.openxmlformats.org/drawingml/2006/main" uniqueId="urn:microsoft.com/office/officeart/2008/layout/PictureStrips">
  <dgm:title val=""/>
  <dgm:desc val=""/>
  <dgm:catLst>
    <dgm:cat type="list" pri="12500"/>
    <dgm:cat type="picture" pri="13000"/>
    <dgm:cat type="pictureconvert" pri="13000"/>
  </dgm:catLst>
  <dgm:samp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ampData>
  <dgm:styleData>
    <dgm:dataModel>
      <dgm:ptLst>
        <dgm:pt modelId="0" type="doc"/>
        <dgm:pt modelId="10">
          <dgm:prSet phldr="1"/>
        </dgm:pt>
        <dgm:pt modelId="20">
          <dgm:prSet phldr="1"/>
        </dgm:pt>
      </dgm:ptLst>
      <dgm:cxnLst>
        <dgm:cxn modelId="40" srcId="0" destId="10" srcOrd="0" destOrd="0"/>
        <dgm:cxn modelId="5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40" srcId="0" destId="10" srcOrd="0" destOrd="0"/>
        <dgm:cxn modelId="50" srcId="0" destId="20" srcOrd="1" destOrd="0"/>
        <dgm:cxn modelId="60" srcId="0" destId="30" srcOrd="2" destOrd="0"/>
        <dgm:cxn modelId="70" srcId="0" destId="40" srcOrd="2"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w"/>
      <dgm:constr type="h" for="ch" forName="composite" refType="h"/>
      <dgm:constr type="sp" refType="h" refFor="ch" refForName="composite" op="equ" fact="0.1"/>
      <dgm:constr type="h" for="ch" forName="sibTrans" refType="h" refFor="ch" refForName="composite" op="equ" fact="0.1"/>
      <dgm:constr type="w" for="ch" forName="sibTrans" refType="h" refFor="ch" refForName="sibTrans" op="equ"/>
    </dgm:constrLst>
    <dgm:forEach name="nodesForEach" axis="ch" ptType="node">
      <dgm:layoutNode name="composite">
        <dgm:alg type="composite">
          <dgm:param type="ar" val="3"/>
        </dgm:alg>
        <dgm:shape xmlns:r="http://schemas.openxmlformats.org/officeDocument/2006/relationships" r:blip="">
          <dgm:adjLst/>
        </dgm:shape>
        <dgm:choose name="Name4">
          <dgm:if name="Name5" func="var" arg="dir" op="equ" val="norm">
            <dgm:constrLst>
              <dgm:constr type="l" for="ch" forName="rect1" refType="w" fact="0.04"/>
              <dgm:constr type="t" for="ch" forName="rect1" refType="h" fact="0.13"/>
              <dgm:constr type="w" for="ch" forName="rect1" refType="w" fact="0.96"/>
              <dgm:constr type="h" for="ch" forName="rect1" refType="h" fact="0.9"/>
              <dgm:constr type="l" for="ch" forName="rect2" refType="w" fact="0"/>
              <dgm:constr type="t" for="ch" forName="rect2" refType="h" fact="0"/>
              <dgm:constr type="w" for="ch" forName="rect2" refType="w" fact="0.21"/>
              <dgm:constr type="h" for="ch" forName="rect2" refType="w" fact="0.315"/>
            </dgm:constrLst>
          </dgm:if>
          <dgm:else name="Name6">
            <dgm:constrLst>
              <dgm:constr type="l" for="ch" forName="rect1" refType="w" fact="0"/>
              <dgm:constr type="t" for="ch" forName="rect1" refType="h" fact="0.13"/>
              <dgm:constr type="w" for="ch" forName="rect1" refType="w" fact="0.96"/>
              <dgm:constr type="h" for="ch" forName="rect1" refType="h" fact="0.9"/>
              <dgm:constr type="l" for="ch" forName="rect2" refType="w" fact="0.79"/>
              <dgm:constr type="t" for="ch" forName="rect2" refType="h" fact="0"/>
              <dgm:constr type="w" for="ch" forName="rect2" refType="w" fact="0.21"/>
              <dgm:constr type="h" for="ch" forName="rect2" refType="w" fact="0.315"/>
            </dgm:constrLst>
          </dgm:else>
        </dgm:choose>
        <dgm:layoutNode name="rect1" styleLbl="trAlignAcc1">
          <dgm:varLst>
            <dgm:bulletEnabled val="1"/>
          </dgm:varLst>
          <dgm:alg type="tx">
            <dgm:param type="parTxLTRAlign" val="l"/>
          </dgm:alg>
          <dgm:shape xmlns:r="http://schemas.openxmlformats.org/officeDocument/2006/relationships" type="rect" r:blip="">
            <dgm:adjLst/>
          </dgm:shape>
          <dgm:presOf axis="desOrSelf" ptType="node"/>
          <dgm:choose name="Name7">
            <dgm:if name="Name8" func="var" arg="dir" op="equ" val="norm">
              <dgm:constrLst>
                <dgm:constr type="lMarg" refType="w" fact="0.6"/>
                <dgm:constr type="rMarg" refType="primFontSz" fact="0.3"/>
                <dgm:constr type="tMarg" refType="primFontSz" fact="0.3"/>
                <dgm:constr type="bMarg" refType="primFontSz" fact="0.3"/>
              </dgm:constrLst>
            </dgm:if>
            <dgm:else name="Name9">
              <dgm:constrLst>
                <dgm:constr type="lMarg" refType="primFontSz" fact="0.3"/>
                <dgm:constr type="rMarg" refType="w" fact="0.6"/>
                <dgm:constr type="tMarg" refType="primFontSz" fact="0.3"/>
                <dgm:constr type="bMarg" refType="primFontSz" fact="0.3"/>
              </dgm:constrLst>
            </dgm:else>
          </dgm:choose>
          <dgm:ruleLst>
            <dgm:rule type="primFontSz" val="5" fact="NaN" max="NaN"/>
          </dgm:ruleLst>
        </dgm:layoutNode>
        <dgm:layoutNode name="rect2" styleLbl="fgImgPlace1">
          <dgm:alg type="sp"/>
          <dgm:shape xmlns:r="http://schemas.openxmlformats.org/officeDocument/2006/relationships" type="rect" r:blip="" blipPhldr="1">
            <dgm:adjLst/>
          </dgm:shape>
          <dgm:presOf/>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8.xml><?xml version="1.0" encoding="utf-8"?>
<dgm:layoutDef xmlns:dgm="http://schemas.openxmlformats.org/drawingml/2006/diagram" xmlns:a="http://schemas.openxmlformats.org/drawingml/2006/main" uniqueId="urn:microsoft.com/office/officeart/2005/8/layout/vList4">
  <dgm:title val=""/>
  <dgm:desc val=""/>
  <dgm:catLst>
    <dgm:cat type="list" pri="13000"/>
    <dgm:cat type="picture" pri="26000"/>
    <dgm:cat type="pictureconvert" pri="26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resizeHandles val="exact"/>
    </dgm:varLst>
    <dgm:alg type="lin">
      <dgm:param type="linDir" val="fromT"/>
      <dgm:param type="vertAlign" val="t"/>
    </dgm:alg>
    <dgm:shape xmlns:r="http://schemas.openxmlformats.org/officeDocument/2006/relationships" r:blip="">
      <dgm:adjLst/>
    </dgm:shape>
    <dgm:presOf/>
    <dgm:constrLst>
      <dgm:constr type="w" for="ch" forName="comp" refType="w"/>
      <dgm:constr type="h" for="ch" forName="comp" refType="h"/>
      <dgm:constr type="h" for="ch" forName="spacer" refType="h" refFor="ch" refForName="comp" op="equ" fact="0.1"/>
      <dgm:constr type="primFontSz" for="des" forName="text" op="equ" val="65"/>
    </dgm:constrLst>
    <dgm:ruleLst/>
    <dgm:forEach name="Name0" axis="ch" ptType="node">
      <dgm:layoutNode name="comp" styleLbl="node1">
        <dgm:alg type="composite"/>
        <dgm:shape xmlns:r="http://schemas.openxmlformats.org/officeDocument/2006/relationships" r:blip="">
          <dgm:adjLst/>
        </dgm:shape>
        <dgm:presOf/>
        <dgm:choose name="Name1">
          <dgm:if name="Name2" func="var" arg="dir" op="equ" val="norm">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l" for="ch" forName="img" refType="h" refFor="ch" refForName="box" fact="0.1"/>
              <dgm:constr type="h" for="ch" forName="text" refType="h"/>
              <dgm:constr type="l" for="ch" forName="text" refType="r" refFor="ch" refForName="img"/>
              <dgm:constr type="r" for="ch" forName="text" refType="w"/>
            </dgm:constrLst>
          </dgm:if>
          <dgm:else name="Name3">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r" for="ch" forName="img" refType="w" refFor="ch" refForName="box"/>
              <dgm:constr type="rOff" for="ch" forName="img" refType="h" refFor="ch" refForName="box" fact="-0.1"/>
              <dgm:constr type="h" for="ch" forName="text" refType="h"/>
              <dgm:constr type="r" for="ch" forName="text" refType="l" refFor="ch" refForName="img"/>
              <dgm:constr type="l" for="ch" forName="text"/>
            </dgm:constrLst>
          </dgm:else>
        </dgm:choose>
        <dgm:ruleLst/>
        <dgm:layoutNode name="box" styleLbl="node1">
          <dgm:alg type="sp"/>
          <dgm:shape xmlns:r="http://schemas.openxmlformats.org/officeDocument/2006/relationships" type="roundRect" r:blip="">
            <dgm:adjLst>
              <dgm:adj idx="1" val="0.1"/>
            </dgm:adjLst>
          </dgm:shape>
          <dgm:presOf axis="desOrSelf" ptType="node"/>
          <dgm:constrLst/>
          <dgm:ruleLst/>
        </dgm:layoutNode>
        <dgm:layoutNode name="img" styleLbl="fgImgPlace1">
          <dgm:alg type="sp"/>
          <dgm:shape xmlns:r="http://schemas.openxmlformats.org/officeDocument/2006/relationships" type="roundRect" r:blip="" blipPhldr="1">
            <dgm:adjLst>
              <dgm:adj idx="1" val="0.1"/>
            </dgm:adjLst>
          </dgm:shape>
          <dgm:presOf/>
          <dgm:constrLst/>
          <dgm:ruleLst/>
        </dgm:layoutNode>
        <dgm:layoutNode name="text">
          <dgm:varLst>
            <dgm:bulletEnabled val="1"/>
          </dgm:varLst>
          <dgm:alg type="tx">
            <dgm:param type="parTxLTRAlign" val="l"/>
            <dgm:param type="parTxRTLAlign" val="r"/>
          </dgm:alg>
          <dgm:shape xmlns:r="http://schemas.openxmlformats.org/officeDocument/2006/relationships" type="rect" r:blip="" hideGeom="1">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name="Name4" axis="followSib" ptType="sibTrans" cnt="1">
        <dgm:layoutNode name="spacer">
          <dgm:alg type="sp"/>
          <dgm:shape xmlns:r="http://schemas.openxmlformats.org/officeDocument/2006/relationships" r:blip="">
            <dgm:adjLst/>
          </dgm:shape>
          <dgm:presOf axis="self"/>
          <dgm:constrLst/>
          <dgm:ruleLst/>
        </dgm:layoutNode>
      </dgm:forEach>
    </dgm:forEach>
  </dgm:layoutNode>
</dgm:layoutDef>
</file>

<file path=ppt/diagrams/layout9.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8.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163EE88-4D2D-45A4-B946-EB858B27E873}" type="datetimeFigureOut">
              <a:rPr lang="en-US" smtClean="0"/>
              <a:t>3/11/2013</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D3EA599-F19F-41F4-A155-BF5C0855E0C1}" type="slidenum">
              <a:rPr lang="en-US" smtClean="0"/>
              <a:t>‹#›</a:t>
            </a:fld>
            <a:endParaRPr lang="en-US"/>
          </a:p>
        </p:txBody>
      </p:sp>
    </p:spTree>
    <p:extLst>
      <p:ext uri="{BB962C8B-B14F-4D97-AF65-F5344CB8AC3E}">
        <p14:creationId xmlns:p14="http://schemas.microsoft.com/office/powerpoint/2010/main" val="308701762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Slide Image Placeholder 1"/>
          <p:cNvSpPr>
            <a:spLocks noGrp="1" noRot="1" noChangeAspect="1" noTextEdit="1"/>
          </p:cNvSpPr>
          <p:nvPr>
            <p:ph type="sldImg"/>
          </p:nvPr>
        </p:nvSpPr>
        <p:spPr>
          <a:ln/>
        </p:spPr>
      </p:sp>
      <p:sp>
        <p:nvSpPr>
          <p:cNvPr id="140291" name="Notes Placeholder 2"/>
          <p:cNvSpPr>
            <a:spLocks noGrp="1"/>
          </p:cNvSpPr>
          <p:nvPr>
            <p:ph type="body" idx="1"/>
          </p:nvPr>
        </p:nvSpPr>
        <p:spPr>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defRPr/>
            </a:pPr>
            <a:r>
              <a:rPr lang="en-US" dirty="0" smtClean="0"/>
              <a:t>*There are CERTAIN KEY DECISIONS u make during your teen years</a:t>
            </a:r>
          </a:p>
          <a:p>
            <a:pPr>
              <a:defRPr/>
            </a:pPr>
            <a:r>
              <a:rPr lang="en-US" dirty="0" smtClean="0"/>
              <a:t> that can MAKE OR BREAK YOUR FUTURE</a:t>
            </a:r>
          </a:p>
          <a:p>
            <a:pPr>
              <a:defRPr/>
            </a:pPr>
            <a:endParaRPr lang="en-US" dirty="0" smtClean="0"/>
          </a:p>
          <a:p>
            <a:pPr>
              <a:defRPr/>
            </a:pPr>
            <a:r>
              <a:rPr lang="en-US" dirty="0" smtClean="0"/>
              <a:t>*Choosing and being the right friend is one of them.</a:t>
            </a:r>
          </a:p>
          <a:p>
            <a:pPr>
              <a:defRPr/>
            </a:pPr>
            <a:endParaRPr lang="en-US" dirty="0" smtClean="0"/>
          </a:p>
          <a:p>
            <a:pPr>
              <a:defRPr/>
            </a:pPr>
            <a:r>
              <a:rPr lang="en-US" dirty="0" smtClean="0"/>
              <a:t> * If we DON’T DO IT WISELY we just blow it.</a:t>
            </a:r>
          </a:p>
          <a:p>
            <a:pPr>
              <a:defRPr/>
            </a:pPr>
            <a:r>
              <a:rPr lang="en-US" dirty="0" smtClean="0"/>
              <a:t>*  if u do happen to blow it however its NOT THE END OF THE WORLD .</a:t>
            </a:r>
          </a:p>
          <a:p>
            <a:pPr marL="171450" indent="-171450">
              <a:buFont typeface="Arial" charset="0"/>
              <a:buChar char="•"/>
              <a:defRPr/>
            </a:pPr>
            <a:r>
              <a:rPr lang="en-US" dirty="0" smtClean="0"/>
              <a:t>just get back ON TRACK quickly </a:t>
            </a:r>
          </a:p>
          <a:p>
            <a:pPr marL="171450" indent="-171450">
              <a:buFont typeface="Arial" charset="0"/>
              <a:buChar char="•"/>
              <a:defRPr/>
            </a:pPr>
            <a:r>
              <a:rPr lang="en-US" dirty="0" smtClean="0"/>
              <a:t>and start making SMARTER CHOICES.</a:t>
            </a:r>
          </a:p>
        </p:txBody>
      </p:sp>
      <p:sp>
        <p:nvSpPr>
          <p:cNvPr id="6963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fld id="{54DBD92B-6F85-4602-A55C-A265B9429B59}" type="slidenum">
              <a:rPr lang="en-US" smtClean="0">
                <a:solidFill>
                  <a:prstClr val="black"/>
                </a:solidFill>
              </a:rPr>
              <a:pPr eaLnBrk="1" hangingPunct="1"/>
              <a:t>1</a:t>
            </a:fld>
            <a:endParaRPr lang="en-US" smtClean="0">
              <a:solidFill>
                <a:prstClr val="black"/>
              </a:solidFill>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Slide Image Placeholder 1"/>
          <p:cNvSpPr>
            <a:spLocks noGrp="1" noRot="1" noChangeAspect="1" noTextEdit="1"/>
          </p:cNvSpPr>
          <p:nvPr>
            <p:ph type="sldImg"/>
          </p:nvPr>
        </p:nvSpPr>
        <p:spPr>
          <a:ln/>
        </p:spPr>
      </p:sp>
      <p:sp>
        <p:nvSpPr>
          <p:cNvPr id="9830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mtClean="0"/>
              <a:t>…..Caught up in the lure of popularity</a:t>
            </a:r>
          </a:p>
          <a:p>
            <a:endParaRPr lang="en-US" smtClean="0"/>
          </a:p>
        </p:txBody>
      </p:sp>
      <p:sp>
        <p:nvSpPr>
          <p:cNvPr id="9830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fld id="{295FC442-0DE5-408C-AF7C-96F8F6BE7A13}" type="slidenum">
              <a:rPr lang="en-US" smtClean="0"/>
              <a:pPr eaLnBrk="1" hangingPunct="1"/>
              <a:t>10</a:t>
            </a:fld>
            <a:endParaRPr lang="en-US"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Slide Image Placeholder 1"/>
          <p:cNvSpPr>
            <a:spLocks noGrp="1" noRot="1" noChangeAspect="1" noTextEdit="1"/>
          </p:cNvSpPr>
          <p:nvPr>
            <p:ph type="sldImg"/>
          </p:nvPr>
        </p:nvSpPr>
        <p:spPr>
          <a:ln/>
        </p:spPr>
      </p:sp>
      <p:sp>
        <p:nvSpPr>
          <p:cNvPr id="9933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lnSpc>
                <a:spcPct val="80000"/>
              </a:lnSpc>
            </a:pPr>
            <a:r>
              <a:rPr lang="en-US" smtClean="0"/>
              <a:t>….Opposites to the first two</a:t>
            </a:r>
          </a:p>
          <a:p>
            <a:pPr eaLnBrk="1" hangingPunct="1">
              <a:lnSpc>
                <a:spcPct val="80000"/>
              </a:lnSpc>
            </a:pPr>
            <a:r>
              <a:rPr lang="en-US" smtClean="0"/>
              <a:t>*They r comfortable in their skins</a:t>
            </a:r>
          </a:p>
          <a:p>
            <a:pPr eaLnBrk="1" hangingPunct="1">
              <a:lnSpc>
                <a:spcPct val="80000"/>
              </a:lnSpc>
            </a:pPr>
            <a:r>
              <a:rPr lang="en-US" smtClean="0"/>
              <a:t>*They r not mean</a:t>
            </a:r>
          </a:p>
          <a:p>
            <a:pPr eaLnBrk="1" hangingPunct="1">
              <a:lnSpc>
                <a:spcPct val="80000"/>
              </a:lnSpc>
            </a:pPr>
            <a:r>
              <a:rPr lang="en-US" smtClean="0"/>
              <a:t>*They like their parents</a:t>
            </a:r>
          </a:p>
          <a:p>
            <a:pPr eaLnBrk="1" hangingPunct="1">
              <a:lnSpc>
                <a:spcPct val="80000"/>
              </a:lnSpc>
            </a:pPr>
            <a:r>
              <a:rPr lang="en-US" smtClean="0"/>
              <a:t>*They’re smart…..</a:t>
            </a:r>
          </a:p>
          <a:p>
            <a:endParaRPr lang="en-US" smtClean="0"/>
          </a:p>
        </p:txBody>
      </p:sp>
      <p:sp>
        <p:nvSpPr>
          <p:cNvPr id="9933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fld id="{BC36A203-0148-4E98-812C-FF1AF47DFB9D}" type="slidenum">
              <a:rPr lang="en-US" smtClean="0"/>
              <a:pPr eaLnBrk="1" hangingPunct="1"/>
              <a:t>11</a:t>
            </a:fld>
            <a:endParaRPr lang="en-US"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Slide Image Placeholder 1"/>
          <p:cNvSpPr>
            <a:spLocks noGrp="1" noRot="1" noChangeAspect="1" noTextEdit="1"/>
          </p:cNvSpPr>
          <p:nvPr>
            <p:ph type="sldImg"/>
          </p:nvPr>
        </p:nvSpPr>
        <p:spPr>
          <a:ln/>
        </p:spPr>
      </p:sp>
      <p:sp>
        <p:nvSpPr>
          <p:cNvPr id="7168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smtClean="0"/>
          </a:p>
        </p:txBody>
      </p:sp>
      <p:sp>
        <p:nvSpPr>
          <p:cNvPr id="7168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fld id="{A3D87769-39AB-4063-8ABC-4DE12EFCA34E}" type="slidenum">
              <a:rPr lang="en-US" smtClean="0">
                <a:solidFill>
                  <a:prstClr val="black"/>
                </a:solidFill>
              </a:rPr>
              <a:pPr eaLnBrk="1" hangingPunct="1"/>
              <a:t>12</a:t>
            </a:fld>
            <a:endParaRPr lang="en-US" smtClean="0">
              <a:solidFill>
                <a:prstClr val="black"/>
              </a:solidFill>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6306" name="Slide Image Placeholder 1"/>
          <p:cNvSpPr>
            <a:spLocks noGrp="1" noRot="1" noChangeAspect="1" noTextEdit="1"/>
          </p:cNvSpPr>
          <p:nvPr>
            <p:ph type="sldImg"/>
          </p:nvPr>
        </p:nvSpPr>
        <p:spPr>
          <a:ln/>
        </p:spPr>
      </p:sp>
      <p:sp>
        <p:nvSpPr>
          <p:cNvPr id="22630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dirty="0" smtClean="0"/>
              <a:t>…..It is A BUILT IN THING for them.</a:t>
            </a:r>
          </a:p>
        </p:txBody>
      </p:sp>
      <p:sp>
        <p:nvSpPr>
          <p:cNvPr id="22630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fld id="{5E3EAD48-A093-4417-AB6F-8D438D275C40}" type="slidenum">
              <a:rPr lang="en-US">
                <a:solidFill>
                  <a:prstClr val="black"/>
                </a:solidFill>
              </a:rPr>
              <a:pPr eaLnBrk="1" hangingPunct="1"/>
              <a:t>13</a:t>
            </a:fld>
            <a:endParaRPr lang="en-US">
              <a:solidFill>
                <a:prstClr val="black"/>
              </a:solidFill>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733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fld id="{BCF3419B-297E-4578-83EE-4E86D49C6B4C}" type="slidenum">
              <a:rPr lang="en-US">
                <a:solidFill>
                  <a:prstClr val="black"/>
                </a:solidFill>
              </a:rPr>
              <a:pPr eaLnBrk="1" hangingPunct="1"/>
              <a:t>14</a:t>
            </a:fld>
            <a:endParaRPr lang="en-US">
              <a:solidFill>
                <a:prstClr val="black"/>
              </a:solidFill>
            </a:endParaRPr>
          </a:p>
        </p:txBody>
      </p:sp>
      <p:sp>
        <p:nvSpPr>
          <p:cNvPr id="227331" name="Rectangle 2"/>
          <p:cNvSpPr>
            <a:spLocks noGrp="1" noRot="1" noChangeAspect="1" noChangeArrowheads="1" noTextEdit="1"/>
          </p:cNvSpPr>
          <p:nvPr>
            <p:ph type="sldImg"/>
          </p:nvPr>
        </p:nvSpPr>
        <p:spPr>
          <a:ln/>
        </p:spPr>
      </p:sp>
      <p:sp>
        <p:nvSpPr>
          <p:cNvPr id="22733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smtClean="0"/>
              <a:t>*It’s a STRUGGLE.</a:t>
            </a:r>
          </a:p>
          <a:p>
            <a:pPr eaLnBrk="1" hangingPunct="1"/>
            <a:r>
              <a:rPr lang="en-US" smtClean="0"/>
              <a:t>*we DON’T FIT IN</a:t>
            </a:r>
          </a:p>
          <a:p>
            <a:pPr eaLnBrk="1" hangingPunct="1"/>
            <a:r>
              <a:rPr lang="en-US" smtClean="0"/>
              <a:t>*We're JUDGED bcs we don’t wear the right clothes or don’t hv a perfect body.</a:t>
            </a:r>
          </a:p>
          <a:p>
            <a:pPr eaLnBrk="1" hangingPunct="1"/>
            <a:endParaRPr lang="en-US" smtClean="0"/>
          </a:p>
          <a:p>
            <a:pPr eaLnBrk="1" hangingPunct="1"/>
            <a:r>
              <a:rPr lang="en-US" smtClean="0"/>
              <a:t>*I am a Loner At School</a:t>
            </a:r>
          </a:p>
          <a:p>
            <a:pPr eaLnBrk="1" hangingPunct="1"/>
            <a:r>
              <a:rPr lang="en-US" smtClean="0"/>
              <a:t>*I FEEL LESS THAN OTHERS,</a:t>
            </a:r>
          </a:p>
          <a:p>
            <a:pPr eaLnBrk="1" hangingPunct="1"/>
            <a:r>
              <a:rPr lang="en-US" smtClean="0"/>
              <a:t>* I just DON’T FEEL CONFIDENT at school. </a:t>
            </a: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8354" name="Slide Image Placeholder 1"/>
          <p:cNvSpPr>
            <a:spLocks noGrp="1" noRot="1" noChangeAspect="1" noTextEdit="1"/>
          </p:cNvSpPr>
          <p:nvPr>
            <p:ph type="sldImg"/>
          </p:nvPr>
        </p:nvSpPr>
        <p:spPr>
          <a:ln/>
        </p:spPr>
      </p:sp>
      <p:sp>
        <p:nvSpPr>
          <p:cNvPr id="204803" name="Notes Placeholder 2"/>
          <p:cNvSpPr>
            <a:spLocks noGrp="1"/>
          </p:cNvSpPr>
          <p:nvPr>
            <p:ph type="body" idx="1"/>
          </p:nvPr>
        </p:nvSpPr>
        <p:spPr>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defRPr/>
            </a:pPr>
            <a:r>
              <a:rPr lang="en-US" dirty="0" smtClean="0"/>
              <a:t>*Many of us </a:t>
            </a:r>
            <a:r>
              <a:rPr lang="en-US" dirty="0" err="1" smtClean="0"/>
              <a:t>hv</a:t>
            </a:r>
            <a:r>
              <a:rPr lang="en-US" dirty="0" smtClean="0"/>
              <a:t> had times when we DON’T HAVE ANY FRIENDS AT ALL</a:t>
            </a:r>
          </a:p>
          <a:p>
            <a:pPr>
              <a:defRPr/>
            </a:pPr>
            <a:endParaRPr lang="en-US" dirty="0" smtClean="0"/>
          </a:p>
          <a:p>
            <a:pPr marL="171450" indent="-171450">
              <a:buFont typeface="Arial" charset="0"/>
              <a:buChar char="•"/>
              <a:defRPr/>
            </a:pPr>
            <a:r>
              <a:rPr lang="en-US" dirty="0" smtClean="0"/>
              <a:t>Or we have such a GREAT NEED TO BE ACCEPTED </a:t>
            </a:r>
          </a:p>
          <a:p>
            <a:pPr marL="171450" indent="-171450">
              <a:buFont typeface="Arial" charset="0"/>
              <a:buChar char="•"/>
              <a:defRPr/>
            </a:pPr>
            <a:r>
              <a:rPr lang="en-US" dirty="0" smtClean="0"/>
              <a:t>that we become friends with ANYONE WILLING TO ACCEPT US, </a:t>
            </a:r>
          </a:p>
          <a:p>
            <a:pPr marL="171450" indent="-171450">
              <a:buFont typeface="Arial" charset="0"/>
              <a:buChar char="•"/>
              <a:defRPr/>
            </a:pPr>
            <a:endParaRPr lang="en-US" dirty="0" smtClean="0"/>
          </a:p>
          <a:p>
            <a:pPr marL="171450" indent="-171450">
              <a:buFont typeface="Arial" charset="0"/>
              <a:buChar char="•"/>
              <a:defRPr/>
            </a:pPr>
            <a:r>
              <a:rPr lang="en-US" dirty="0" smtClean="0"/>
              <a:t>even if they bring us down.</a:t>
            </a:r>
          </a:p>
          <a:p>
            <a:pPr>
              <a:defRPr/>
            </a:pPr>
            <a:endParaRPr lang="en-US" dirty="0" smtClean="0"/>
          </a:p>
        </p:txBody>
      </p:sp>
      <p:sp>
        <p:nvSpPr>
          <p:cNvPr id="22835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fld id="{383E311F-4762-410F-99AE-C2A69463137A}" type="slidenum">
              <a:rPr lang="en-US">
                <a:solidFill>
                  <a:prstClr val="black"/>
                </a:solidFill>
              </a:rPr>
              <a:pPr eaLnBrk="1" hangingPunct="1"/>
              <a:t>15</a:t>
            </a:fld>
            <a:endParaRPr lang="en-US">
              <a:solidFill>
                <a:prstClr val="black"/>
              </a:solidFill>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9378" name="Slide Image Placeholder 1"/>
          <p:cNvSpPr>
            <a:spLocks noGrp="1" noRot="1" noChangeAspect="1" noTextEdit="1"/>
          </p:cNvSpPr>
          <p:nvPr>
            <p:ph type="sldImg"/>
          </p:nvPr>
        </p:nvSpPr>
        <p:spPr>
          <a:ln/>
        </p:spPr>
      </p:sp>
      <p:sp>
        <p:nvSpPr>
          <p:cNvPr id="22937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mtClean="0"/>
              <a:t>*And then there is ALL THE DRAMA !!!</a:t>
            </a:r>
          </a:p>
          <a:p>
            <a:r>
              <a:rPr lang="en-US" smtClean="0"/>
              <a:t>* And this has happened to a lot of us , </a:t>
            </a:r>
          </a:p>
          <a:p>
            <a:r>
              <a:rPr lang="en-US" smtClean="0"/>
              <a:t>*Any two girls get along fine but……</a:t>
            </a:r>
          </a:p>
          <a:p>
            <a:endParaRPr lang="en-US" smtClean="0"/>
          </a:p>
          <a:p>
            <a:endParaRPr lang="en-US" smtClean="0"/>
          </a:p>
        </p:txBody>
      </p:sp>
      <p:sp>
        <p:nvSpPr>
          <p:cNvPr id="22938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fld id="{20044561-3BF5-4669-91ED-3ACFC7CDA63F}" type="slidenum">
              <a:rPr lang="en-US">
                <a:solidFill>
                  <a:prstClr val="black"/>
                </a:solidFill>
              </a:rPr>
              <a:pPr eaLnBrk="1" hangingPunct="1"/>
              <a:t>16</a:t>
            </a:fld>
            <a:endParaRPr lang="en-US">
              <a:solidFill>
                <a:prstClr val="black"/>
              </a:solidFill>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0402" name="Slide Image Placeholder 1"/>
          <p:cNvSpPr>
            <a:spLocks noGrp="1" noRot="1" noChangeAspect="1" noTextEdit="1"/>
          </p:cNvSpPr>
          <p:nvPr>
            <p:ph type="sldImg"/>
          </p:nvPr>
        </p:nvSpPr>
        <p:spPr>
          <a:ln/>
        </p:spPr>
      </p:sp>
      <p:sp>
        <p:nvSpPr>
          <p:cNvPr id="23040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mtClean="0"/>
              <a:t>*feel accepted</a:t>
            </a:r>
          </a:p>
          <a:p>
            <a:r>
              <a:rPr lang="en-US" smtClean="0"/>
              <a:t>*fit in </a:t>
            </a:r>
          </a:p>
          <a:p>
            <a:r>
              <a:rPr lang="en-US" smtClean="0"/>
              <a:t>*So, DO WE MAKE THE RIGHT EFFORTS in making and being a good friend ?</a:t>
            </a:r>
          </a:p>
          <a:p>
            <a:endParaRPr lang="en-US" smtClean="0"/>
          </a:p>
          <a:p>
            <a:endParaRPr lang="en-US" smtClean="0"/>
          </a:p>
          <a:p>
            <a:r>
              <a:rPr lang="en-US" smtClean="0"/>
              <a:t>*Here are some tips that might help in being a good friend</a:t>
            </a:r>
          </a:p>
        </p:txBody>
      </p:sp>
      <p:sp>
        <p:nvSpPr>
          <p:cNvPr id="23040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fld id="{D048CC77-B68E-4FAC-BC4D-D3DCDC643373}" type="slidenum">
              <a:rPr lang="en-US">
                <a:solidFill>
                  <a:prstClr val="black"/>
                </a:solidFill>
              </a:rPr>
              <a:pPr eaLnBrk="1" hangingPunct="1"/>
              <a:t>17</a:t>
            </a:fld>
            <a:endParaRPr lang="en-US">
              <a:solidFill>
                <a:prstClr val="black"/>
              </a:solidFill>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1426" name="Slide Image Placeholder 1"/>
          <p:cNvSpPr>
            <a:spLocks noGrp="1" noRot="1" noChangeAspect="1" noTextEdit="1"/>
          </p:cNvSpPr>
          <p:nvPr>
            <p:ph type="sldImg"/>
          </p:nvPr>
        </p:nvSpPr>
        <p:spPr>
          <a:ln/>
        </p:spPr>
      </p:sp>
      <p:sp>
        <p:nvSpPr>
          <p:cNvPr id="23142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mtClean="0"/>
              <a:t>* We often cut ourselves from all kinds of friends bcs we are too quick to judge</a:t>
            </a:r>
          </a:p>
        </p:txBody>
      </p:sp>
      <p:sp>
        <p:nvSpPr>
          <p:cNvPr id="23142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fld id="{10D9EF98-D92A-4C10-BE36-4570F0076A4D}" type="slidenum">
              <a:rPr lang="en-US">
                <a:solidFill>
                  <a:prstClr val="black"/>
                </a:solidFill>
              </a:rPr>
              <a:pPr eaLnBrk="1" hangingPunct="1"/>
              <a:t>18</a:t>
            </a:fld>
            <a:endParaRPr lang="en-US">
              <a:solidFill>
                <a:prstClr val="black"/>
              </a:solidFill>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2450" name="Slide Image Placeholder 1"/>
          <p:cNvSpPr>
            <a:spLocks noGrp="1" noRot="1" noChangeAspect="1" noTextEdit="1"/>
          </p:cNvSpPr>
          <p:nvPr>
            <p:ph type="sldImg"/>
          </p:nvPr>
        </p:nvSpPr>
        <p:spPr>
          <a:ln/>
        </p:spPr>
      </p:sp>
      <p:sp>
        <p:nvSpPr>
          <p:cNvPr id="23245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mtClean="0"/>
              <a:t>*…. Further more, a majority felt they were judged on whether they were ATHLETIC OR NOT.</a:t>
            </a:r>
          </a:p>
          <a:p>
            <a:r>
              <a:rPr lang="en-US" smtClean="0"/>
              <a:t>*And on the LANGUAGE they spoke.</a:t>
            </a:r>
          </a:p>
          <a:p>
            <a:endParaRPr lang="en-US" smtClean="0"/>
          </a:p>
          <a:p>
            <a:r>
              <a:rPr lang="en-US" smtClean="0"/>
              <a:t>* HOW WOULD U LIKE to be judged on these factors without anyone getting to know the real you?</a:t>
            </a:r>
          </a:p>
          <a:p>
            <a:r>
              <a:rPr lang="en-US" smtClean="0"/>
              <a:t>*And DON’T FORGET that these things are NOT WHAT YOU ARE BUT WHAT YOU HAVE.</a:t>
            </a:r>
          </a:p>
          <a:p>
            <a:endParaRPr lang="en-US" smtClean="0"/>
          </a:p>
          <a:p>
            <a:r>
              <a:rPr lang="en-US" smtClean="0"/>
              <a:t>*I guess SCHOOLS AND COLLEGES HAVEN'T CHANGED much since we were there, </a:t>
            </a:r>
          </a:p>
          <a:p>
            <a:r>
              <a:rPr lang="en-US" smtClean="0"/>
              <a:t>labels are still everywhere.</a:t>
            </a:r>
          </a:p>
        </p:txBody>
      </p:sp>
      <p:sp>
        <p:nvSpPr>
          <p:cNvPr id="23245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fld id="{BA4CE3A2-8924-4F34-A1DB-220101A0ABF9}" type="slidenum">
              <a:rPr lang="en-US">
                <a:solidFill>
                  <a:prstClr val="black"/>
                </a:solidFill>
              </a:rPr>
              <a:pPr eaLnBrk="1" hangingPunct="1"/>
              <a:t>19</a:t>
            </a:fld>
            <a:endParaRPr lang="en-US">
              <a:solidFill>
                <a:prstClr val="black"/>
              </a:solidFill>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Slide Image Placeholder 1"/>
          <p:cNvSpPr>
            <a:spLocks noGrp="1" noRot="1" noChangeAspect="1" noTextEdit="1"/>
          </p:cNvSpPr>
          <p:nvPr>
            <p:ph type="sldImg"/>
          </p:nvPr>
        </p:nvSpPr>
        <p:spPr>
          <a:ln/>
        </p:spPr>
      </p:sp>
      <p:sp>
        <p:nvSpPr>
          <p:cNvPr id="7168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smtClean="0"/>
          </a:p>
        </p:txBody>
      </p:sp>
      <p:sp>
        <p:nvSpPr>
          <p:cNvPr id="7168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fld id="{A3D87769-39AB-4063-8ABC-4DE12EFCA34E}" type="slidenum">
              <a:rPr lang="en-US" smtClean="0">
                <a:solidFill>
                  <a:prstClr val="black"/>
                </a:solidFill>
              </a:rPr>
              <a:pPr eaLnBrk="1" hangingPunct="1"/>
              <a:t>2</a:t>
            </a:fld>
            <a:endParaRPr lang="en-US" smtClean="0">
              <a:solidFill>
                <a:prstClr val="black"/>
              </a:solidFill>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3474" name="Slide Image Placeholder 1"/>
          <p:cNvSpPr>
            <a:spLocks noGrp="1" noRot="1" noChangeAspect="1" noTextEdit="1"/>
          </p:cNvSpPr>
          <p:nvPr>
            <p:ph type="sldImg"/>
          </p:nvPr>
        </p:nvSpPr>
        <p:spPr>
          <a:ln/>
        </p:spPr>
      </p:sp>
      <p:sp>
        <p:nvSpPr>
          <p:cNvPr id="23347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mtClean="0"/>
              <a:t>*………..Bcs there is always more to a person than you think.</a:t>
            </a:r>
          </a:p>
          <a:p>
            <a:r>
              <a:rPr lang="en-US" smtClean="0"/>
              <a:t>*strangers are just friends waiting to happen.</a:t>
            </a:r>
          </a:p>
        </p:txBody>
      </p:sp>
      <p:sp>
        <p:nvSpPr>
          <p:cNvPr id="23347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fld id="{01F9B68B-C7FA-4838-AC93-5E879653E470}" type="slidenum">
              <a:rPr lang="en-US">
                <a:solidFill>
                  <a:prstClr val="black"/>
                </a:solidFill>
              </a:rPr>
              <a:pPr eaLnBrk="1" hangingPunct="1"/>
              <a:t>20</a:t>
            </a:fld>
            <a:endParaRPr lang="en-US">
              <a:solidFill>
                <a:prstClr val="black"/>
              </a:solidFill>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4498" name="Slide Image Placeholder 1"/>
          <p:cNvSpPr>
            <a:spLocks noGrp="1" noRot="1" noChangeAspect="1" noTextEdit="1"/>
          </p:cNvSpPr>
          <p:nvPr>
            <p:ph type="sldImg"/>
          </p:nvPr>
        </p:nvSpPr>
        <p:spPr>
          <a:ln/>
        </p:spPr>
      </p:sp>
      <p:sp>
        <p:nvSpPr>
          <p:cNvPr id="23449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mtClean="0"/>
              <a:t>*If u want to make friends, make the effort first.</a:t>
            </a:r>
          </a:p>
          <a:p>
            <a:pPr>
              <a:buFontTx/>
              <a:buChar char="•"/>
            </a:pPr>
            <a:r>
              <a:rPr lang="en-US" smtClean="0"/>
              <a:t>don’t just wait for them to come to you.</a:t>
            </a:r>
          </a:p>
          <a:p>
            <a:pPr>
              <a:buFontTx/>
              <a:buChar char="•"/>
            </a:pPr>
            <a:r>
              <a:rPr lang="en-US" smtClean="0"/>
              <a:t>It is a sign of being</a:t>
            </a:r>
          </a:p>
          <a:p>
            <a:endParaRPr lang="en-US" smtClean="0"/>
          </a:p>
          <a:p>
            <a:pPr>
              <a:buFontTx/>
              <a:buChar char="•"/>
            </a:pPr>
            <a:r>
              <a:rPr lang="en-US" smtClean="0"/>
              <a:t> SHY, </a:t>
            </a:r>
          </a:p>
          <a:p>
            <a:pPr>
              <a:buFontTx/>
              <a:buChar char="•"/>
            </a:pPr>
            <a:r>
              <a:rPr lang="en-US" smtClean="0"/>
              <a:t>UNDER CONFIDENT </a:t>
            </a:r>
          </a:p>
          <a:p>
            <a:pPr>
              <a:buFontTx/>
              <a:buChar char="•"/>
            </a:pPr>
            <a:r>
              <a:rPr lang="en-US" smtClean="0"/>
              <a:t>OR….ARROGANT</a:t>
            </a:r>
          </a:p>
        </p:txBody>
      </p:sp>
      <p:sp>
        <p:nvSpPr>
          <p:cNvPr id="23450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fld id="{4111714A-3B7A-4219-8598-7295713B3697}" type="slidenum">
              <a:rPr lang="en-US">
                <a:solidFill>
                  <a:prstClr val="black"/>
                </a:solidFill>
              </a:rPr>
              <a:pPr eaLnBrk="1" hangingPunct="1"/>
              <a:t>21</a:t>
            </a:fld>
            <a:endParaRPr lang="en-US">
              <a:solidFill>
                <a:prstClr val="black"/>
              </a:solidFill>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22" name="Slide Image Placeholder 1"/>
          <p:cNvSpPr>
            <a:spLocks noGrp="1" noRot="1" noChangeAspect="1" noTextEdit="1"/>
          </p:cNvSpPr>
          <p:nvPr>
            <p:ph type="sldImg"/>
          </p:nvPr>
        </p:nvSpPr>
        <p:spPr>
          <a:ln/>
        </p:spPr>
      </p:sp>
      <p:sp>
        <p:nvSpPr>
          <p:cNvPr id="23552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dirty="0" smtClean="0"/>
              <a:t>*</a:t>
            </a:r>
          </a:p>
        </p:txBody>
      </p:sp>
      <p:sp>
        <p:nvSpPr>
          <p:cNvPr id="23552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fld id="{EECC7FE9-68F8-45EF-A690-3892AAAF02FE}" type="slidenum">
              <a:rPr lang="en-US">
                <a:solidFill>
                  <a:prstClr val="black"/>
                </a:solidFill>
              </a:rPr>
              <a:pPr eaLnBrk="1" hangingPunct="1"/>
              <a:t>22</a:t>
            </a:fld>
            <a:endParaRPr lang="en-US">
              <a:solidFill>
                <a:prstClr val="black"/>
              </a:solidFill>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7570" name="Slide Image Placeholder 1"/>
          <p:cNvSpPr>
            <a:spLocks noGrp="1" noRot="1" noChangeAspect="1" noTextEdit="1"/>
          </p:cNvSpPr>
          <p:nvPr>
            <p:ph type="sldImg"/>
          </p:nvPr>
        </p:nvSpPr>
        <p:spPr>
          <a:ln/>
        </p:spPr>
      </p:sp>
      <p:sp>
        <p:nvSpPr>
          <p:cNvPr id="23757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mtClean="0"/>
              <a:t>*….the thing that wins the most points with friends is TO LISTEN.</a:t>
            </a:r>
          </a:p>
          <a:p>
            <a:r>
              <a:rPr lang="en-US" smtClean="0"/>
              <a:t>*Bcs everyone including us wants TO BE UNDERSTOOD</a:t>
            </a:r>
          </a:p>
          <a:p>
            <a:r>
              <a:rPr lang="en-US" smtClean="0"/>
              <a:t>*it’s the GREATEST NEED OF THE HEART </a:t>
            </a:r>
          </a:p>
          <a:p>
            <a:r>
              <a:rPr lang="en-US" smtClean="0"/>
              <a:t>and the FOUNDATION OF ALL THE COMMUNICATION</a:t>
            </a:r>
          </a:p>
          <a:p>
            <a:endParaRPr lang="en-US" smtClean="0"/>
          </a:p>
          <a:p>
            <a:r>
              <a:rPr lang="en-US" smtClean="0"/>
              <a:t>*never forget that we each have two ears and one mouth. </a:t>
            </a:r>
          </a:p>
          <a:p>
            <a:r>
              <a:rPr lang="en-US" smtClean="0"/>
              <a:t>* use them accordingly.</a:t>
            </a:r>
          </a:p>
        </p:txBody>
      </p:sp>
      <p:sp>
        <p:nvSpPr>
          <p:cNvPr id="23757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fld id="{86E7C9C3-469B-4963-A130-E025554C1D2F}" type="slidenum">
              <a:rPr lang="en-US">
                <a:solidFill>
                  <a:prstClr val="black"/>
                </a:solidFill>
              </a:rPr>
              <a:pPr eaLnBrk="1" hangingPunct="1"/>
              <a:t>23</a:t>
            </a:fld>
            <a:endParaRPr lang="en-US">
              <a:solidFill>
                <a:prstClr val="black"/>
              </a:solidFill>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8594" name="Slide Image Placeholder 1"/>
          <p:cNvSpPr>
            <a:spLocks noGrp="1" noRot="1" noChangeAspect="1" noTextEdit="1"/>
          </p:cNvSpPr>
          <p:nvPr>
            <p:ph type="sldImg"/>
          </p:nvPr>
        </p:nvSpPr>
        <p:spPr>
          <a:ln/>
        </p:spPr>
      </p:sp>
      <p:sp>
        <p:nvSpPr>
          <p:cNvPr id="23859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mtClean="0"/>
              <a:t>……U CAN’T MAKE PEOPLE LIKE U but u can always MAKE YOURSELF LIKABLE</a:t>
            </a:r>
          </a:p>
          <a:p>
            <a:r>
              <a:rPr lang="en-US" smtClean="0"/>
              <a:t>*How ?</a:t>
            </a:r>
          </a:p>
          <a:p>
            <a:pPr>
              <a:buFontTx/>
              <a:buChar char="•"/>
            </a:pPr>
            <a:r>
              <a:rPr lang="en-US" smtClean="0"/>
              <a:t>by becoming aware of your weakness </a:t>
            </a:r>
          </a:p>
          <a:p>
            <a:pPr>
              <a:buFontTx/>
              <a:buChar char="•"/>
            </a:pPr>
            <a:r>
              <a:rPr lang="en-US" smtClean="0"/>
              <a:t>and trying to improve those you can by doing something abt it.</a:t>
            </a:r>
          </a:p>
        </p:txBody>
      </p:sp>
      <p:sp>
        <p:nvSpPr>
          <p:cNvPr id="23859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fld id="{2F2B56EB-BD83-4E84-937E-ACE6861A9AEC}" type="slidenum">
              <a:rPr lang="en-US">
                <a:solidFill>
                  <a:prstClr val="black"/>
                </a:solidFill>
              </a:rPr>
              <a:pPr eaLnBrk="1" hangingPunct="1"/>
              <a:t>27</a:t>
            </a:fld>
            <a:endParaRPr lang="en-US">
              <a:solidFill>
                <a:prstClr val="black"/>
              </a:solidFill>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961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fld id="{CD2806F5-1C57-47E2-8FFD-983E37B22C06}" type="slidenum">
              <a:rPr lang="en-US">
                <a:solidFill>
                  <a:prstClr val="black"/>
                </a:solidFill>
              </a:rPr>
              <a:pPr eaLnBrk="1" hangingPunct="1"/>
              <a:t>28</a:t>
            </a:fld>
            <a:endParaRPr lang="en-US">
              <a:solidFill>
                <a:prstClr val="black"/>
              </a:solidFill>
            </a:endParaRPr>
          </a:p>
        </p:txBody>
      </p:sp>
      <p:sp>
        <p:nvSpPr>
          <p:cNvPr id="239619" name="Rectangle 2"/>
          <p:cNvSpPr>
            <a:spLocks noGrp="1" noRot="1" noChangeAspect="1" noChangeArrowheads="1" noTextEdit="1"/>
          </p:cNvSpPr>
          <p:nvPr>
            <p:ph type="sldImg"/>
          </p:nvPr>
        </p:nvSpPr>
        <p:spPr>
          <a:ln/>
        </p:spPr>
      </p:sp>
      <p:sp>
        <p:nvSpPr>
          <p:cNvPr id="23962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smtClean="0"/>
              <a:t>….Places where other cars may be hiding</a:t>
            </a:r>
          </a:p>
          <a:p>
            <a:pPr eaLnBrk="1" hangingPunct="1">
              <a:buFontTx/>
              <a:buChar char="•"/>
            </a:pPr>
            <a:r>
              <a:rPr lang="en-US" smtClean="0"/>
              <a:t> that u cant see even with your rear view mirrors!</a:t>
            </a: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064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fld id="{D4C2AC4C-F62A-454C-8375-2ED2D9E2421C}" type="slidenum">
              <a:rPr lang="en-US">
                <a:solidFill>
                  <a:prstClr val="black"/>
                </a:solidFill>
              </a:rPr>
              <a:pPr eaLnBrk="1" hangingPunct="1"/>
              <a:t>29</a:t>
            </a:fld>
            <a:endParaRPr lang="en-US">
              <a:solidFill>
                <a:prstClr val="black"/>
              </a:solidFill>
            </a:endParaRPr>
          </a:p>
        </p:txBody>
      </p:sp>
      <p:sp>
        <p:nvSpPr>
          <p:cNvPr id="240643" name="Rectangle 2"/>
          <p:cNvSpPr>
            <a:spLocks noGrp="1" noRot="1" noChangeAspect="1" noChangeArrowheads="1" noTextEdit="1"/>
          </p:cNvSpPr>
          <p:nvPr>
            <p:ph type="sldImg"/>
          </p:nvPr>
        </p:nvSpPr>
        <p:spPr>
          <a:ln/>
        </p:spPr>
      </p:sp>
      <p:sp>
        <p:nvSpPr>
          <p:cNvPr id="24064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buFontTx/>
              <a:buChar char="•"/>
            </a:pPr>
            <a:endParaRPr lang="en-US" dirty="0" smtClean="0"/>
          </a:p>
          <a:p>
            <a:pPr eaLnBrk="1" hangingPunct="1"/>
            <a:endParaRPr lang="en-US" dirty="0" smtClean="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1666" name="Slide Image Placeholder 1"/>
          <p:cNvSpPr>
            <a:spLocks noGrp="1" noRot="1" noChangeAspect="1" noTextEdit="1"/>
          </p:cNvSpPr>
          <p:nvPr>
            <p:ph type="sldImg"/>
          </p:nvPr>
        </p:nvSpPr>
        <p:spPr>
          <a:ln/>
        </p:spPr>
      </p:sp>
      <p:sp>
        <p:nvSpPr>
          <p:cNvPr id="24166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buFontTx/>
              <a:buChar char="•"/>
            </a:pPr>
            <a:r>
              <a:rPr lang="en-US" smtClean="0"/>
              <a:t>IF U R STRUGGLING TO HV FRIENDS</a:t>
            </a:r>
          </a:p>
          <a:p>
            <a:pPr>
              <a:buFontTx/>
              <a:buChar char="•"/>
            </a:pPr>
            <a:r>
              <a:rPr lang="en-US" smtClean="0"/>
              <a:t> or even if u do hv friends</a:t>
            </a:r>
          </a:p>
          <a:p>
            <a:pPr>
              <a:buFontTx/>
              <a:buChar char="•"/>
            </a:pPr>
            <a:r>
              <a:rPr lang="en-US" smtClean="0"/>
              <a:t> it may be helpful to take an honest look at yourself to see if u r …..</a:t>
            </a:r>
          </a:p>
        </p:txBody>
      </p:sp>
      <p:sp>
        <p:nvSpPr>
          <p:cNvPr id="24166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fld id="{192B5CCD-37E0-40B0-889B-27F13C3A1DA5}" type="slidenum">
              <a:rPr lang="en-US">
                <a:solidFill>
                  <a:prstClr val="black"/>
                </a:solidFill>
              </a:rPr>
              <a:pPr eaLnBrk="1" hangingPunct="1"/>
              <a:t>30</a:t>
            </a:fld>
            <a:endParaRPr lang="en-US">
              <a:solidFill>
                <a:prstClr val="black"/>
              </a:solidFill>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269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fld id="{AEC2222A-3E9D-43E8-A8BF-4B9DE57A37D4}" type="slidenum">
              <a:rPr lang="en-US">
                <a:solidFill>
                  <a:prstClr val="black"/>
                </a:solidFill>
              </a:rPr>
              <a:pPr eaLnBrk="1" hangingPunct="1"/>
              <a:t>31</a:t>
            </a:fld>
            <a:endParaRPr lang="en-US">
              <a:solidFill>
                <a:prstClr val="black"/>
              </a:solidFill>
            </a:endParaRPr>
          </a:p>
        </p:txBody>
      </p:sp>
      <p:sp>
        <p:nvSpPr>
          <p:cNvPr id="242691" name="Rectangle 2"/>
          <p:cNvSpPr>
            <a:spLocks noGrp="1" noRot="1" noChangeAspect="1" noChangeArrowheads="1" noTextEdit="1"/>
          </p:cNvSpPr>
          <p:nvPr>
            <p:ph type="sldImg"/>
          </p:nvPr>
        </p:nvSpPr>
        <p:spPr>
          <a:ln/>
        </p:spPr>
      </p:sp>
      <p:sp>
        <p:nvSpPr>
          <p:cNvPr id="24269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smtClean="0"/>
              <a:t>…… make adjustments if needed.</a:t>
            </a: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4738" name="Slide Image Placeholder 1"/>
          <p:cNvSpPr>
            <a:spLocks noGrp="1" noRot="1" noChangeAspect="1" noTextEdit="1"/>
          </p:cNvSpPr>
          <p:nvPr>
            <p:ph type="sldImg"/>
          </p:nvPr>
        </p:nvSpPr>
        <p:spPr>
          <a:ln/>
        </p:spPr>
      </p:sp>
      <p:sp>
        <p:nvSpPr>
          <p:cNvPr id="24473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mtClean="0"/>
              <a:t>When it comes to making yourself more likable……, </a:t>
            </a:r>
          </a:p>
        </p:txBody>
      </p:sp>
      <p:sp>
        <p:nvSpPr>
          <p:cNvPr id="24474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fld id="{24793A3F-4177-4617-B8BD-944778A3FB47}" type="slidenum">
              <a:rPr lang="en-US">
                <a:solidFill>
                  <a:prstClr val="black"/>
                </a:solidFill>
              </a:rPr>
              <a:pPr eaLnBrk="1" hangingPunct="1"/>
              <a:t>32</a:t>
            </a:fld>
            <a:endParaRPr lang="en-US">
              <a:solidFill>
                <a:prstClr val="black"/>
              </a:solidFill>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Slide Image Placeholder 1"/>
          <p:cNvSpPr>
            <a:spLocks noGrp="1" noRot="1" noChangeAspect="1" noTextEdit="1"/>
          </p:cNvSpPr>
          <p:nvPr>
            <p:ph type="sldImg"/>
          </p:nvPr>
        </p:nvSpPr>
        <p:spPr>
          <a:ln/>
        </p:spPr>
      </p:sp>
      <p:sp>
        <p:nvSpPr>
          <p:cNvPr id="8294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mtClean="0"/>
              <a:t>Always allow friends space and…..</a:t>
            </a:r>
          </a:p>
          <a:p>
            <a:endParaRPr lang="en-US" smtClean="0"/>
          </a:p>
          <a:p>
            <a:r>
              <a:rPr lang="en-US" smtClean="0"/>
              <a:t>*They will always be there if they are worth keeping</a:t>
            </a:r>
          </a:p>
          <a:p>
            <a:r>
              <a:rPr lang="en-US" smtClean="0"/>
              <a:t>*If u want to loose a friend ,</a:t>
            </a:r>
          </a:p>
          <a:p>
            <a:r>
              <a:rPr lang="en-US" smtClean="0"/>
              <a:t>centre your life on them </a:t>
            </a:r>
          </a:p>
          <a:p>
            <a:endParaRPr lang="en-US" smtClean="0"/>
          </a:p>
          <a:p>
            <a:endParaRPr lang="en-US" smtClean="0"/>
          </a:p>
        </p:txBody>
      </p:sp>
      <p:sp>
        <p:nvSpPr>
          <p:cNvPr id="8294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fld id="{1AC5A728-5E87-40EF-B388-E8F825E89816}" type="slidenum">
              <a:rPr lang="en-US" smtClean="0">
                <a:solidFill>
                  <a:prstClr val="black"/>
                </a:solidFill>
              </a:rPr>
              <a:pPr eaLnBrk="1" hangingPunct="1"/>
              <a:t>3</a:t>
            </a:fld>
            <a:endParaRPr lang="en-US" smtClean="0">
              <a:solidFill>
                <a:prstClr val="black"/>
              </a:solidFill>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D3EA599-F19F-41F4-A155-BF5C0855E0C1}" type="slidenum">
              <a:rPr lang="en-US" smtClean="0"/>
              <a:t>33</a:t>
            </a:fld>
            <a:endParaRPr lang="en-US"/>
          </a:p>
        </p:txBody>
      </p:sp>
    </p:spTree>
    <p:extLst>
      <p:ext uri="{BB962C8B-B14F-4D97-AF65-F5344CB8AC3E}">
        <p14:creationId xmlns:p14="http://schemas.microsoft.com/office/powerpoint/2010/main" val="278055699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62" name="Slide Image Placeholder 1"/>
          <p:cNvSpPr>
            <a:spLocks noGrp="1" noRot="1" noChangeAspect="1" noTextEdit="1"/>
          </p:cNvSpPr>
          <p:nvPr>
            <p:ph type="sldImg"/>
          </p:nvPr>
        </p:nvSpPr>
        <p:spPr>
          <a:ln/>
        </p:spPr>
      </p:sp>
      <p:sp>
        <p:nvSpPr>
          <p:cNvPr id="24576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dirty="0" smtClean="0"/>
          </a:p>
        </p:txBody>
      </p:sp>
      <p:sp>
        <p:nvSpPr>
          <p:cNvPr id="24576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fld id="{1842A6E8-0B6C-48B6-A24A-6068EF9B3462}" type="slidenum">
              <a:rPr lang="en-US">
                <a:solidFill>
                  <a:prstClr val="black"/>
                </a:solidFill>
              </a:rPr>
              <a:pPr eaLnBrk="1" hangingPunct="1"/>
              <a:t>34</a:t>
            </a:fld>
            <a:endParaRPr lang="en-US">
              <a:solidFill>
                <a:prstClr val="black"/>
              </a:solidFill>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6786" name="Slide Image Placeholder 1"/>
          <p:cNvSpPr>
            <a:spLocks noGrp="1" noRot="1" noChangeAspect="1" noTextEdit="1"/>
          </p:cNvSpPr>
          <p:nvPr>
            <p:ph type="sldImg"/>
          </p:nvPr>
        </p:nvSpPr>
        <p:spPr>
          <a:ln/>
        </p:spPr>
      </p:sp>
      <p:sp>
        <p:nvSpPr>
          <p:cNvPr id="24678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smtClean="0"/>
          </a:p>
        </p:txBody>
      </p:sp>
      <p:sp>
        <p:nvSpPr>
          <p:cNvPr id="24678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fld id="{F26F0CE6-7F61-4622-9572-4D38D2EAD8BF}" type="slidenum">
              <a:rPr lang="en-US">
                <a:solidFill>
                  <a:prstClr val="black"/>
                </a:solidFill>
              </a:rPr>
              <a:pPr eaLnBrk="1" hangingPunct="1"/>
              <a:t>35</a:t>
            </a:fld>
            <a:endParaRPr lang="en-US">
              <a:solidFill>
                <a:prstClr val="black"/>
              </a:solidFill>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781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fld id="{0104AB3A-9118-4D18-A19D-9FF69C850DCB}" type="slidenum">
              <a:rPr lang="en-US">
                <a:solidFill>
                  <a:prstClr val="black"/>
                </a:solidFill>
              </a:rPr>
              <a:pPr eaLnBrk="1" hangingPunct="1"/>
              <a:t>36</a:t>
            </a:fld>
            <a:endParaRPr lang="en-US">
              <a:solidFill>
                <a:prstClr val="black"/>
              </a:solidFill>
            </a:endParaRPr>
          </a:p>
        </p:txBody>
      </p:sp>
      <p:sp>
        <p:nvSpPr>
          <p:cNvPr id="247811" name="Rectangle 2"/>
          <p:cNvSpPr>
            <a:spLocks noGrp="1" noRot="1" noChangeAspect="1" noChangeArrowheads="1" noTextEdit="1"/>
          </p:cNvSpPr>
          <p:nvPr>
            <p:ph type="sldImg"/>
          </p:nvPr>
        </p:nvSpPr>
        <p:spPr>
          <a:ln/>
        </p:spPr>
      </p:sp>
      <p:sp>
        <p:nvSpPr>
          <p:cNvPr id="24781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buFontTx/>
              <a:buChar char="•"/>
            </a:pPr>
            <a:endParaRPr lang="en-US" dirty="0" smtClean="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883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fld id="{8178FC99-2002-40A5-B8A9-E7C6A25DD596}" type="slidenum">
              <a:rPr lang="en-US">
                <a:solidFill>
                  <a:prstClr val="black"/>
                </a:solidFill>
              </a:rPr>
              <a:pPr eaLnBrk="1" hangingPunct="1"/>
              <a:t>37</a:t>
            </a:fld>
            <a:endParaRPr lang="en-US">
              <a:solidFill>
                <a:prstClr val="black"/>
              </a:solidFill>
            </a:endParaRPr>
          </a:p>
        </p:txBody>
      </p:sp>
      <p:sp>
        <p:nvSpPr>
          <p:cNvPr id="248835" name="Rectangle 2"/>
          <p:cNvSpPr>
            <a:spLocks noGrp="1" noRot="1" noChangeAspect="1" noChangeArrowheads="1" noTextEdit="1"/>
          </p:cNvSpPr>
          <p:nvPr>
            <p:ph type="sldImg"/>
          </p:nvPr>
        </p:nvSpPr>
        <p:spPr>
          <a:ln/>
        </p:spPr>
      </p:sp>
      <p:sp>
        <p:nvSpPr>
          <p:cNvPr id="24883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smtClean="0"/>
              <a:t>She is an American poet.</a:t>
            </a: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9858" name="Slide Image Placeholder 1"/>
          <p:cNvSpPr>
            <a:spLocks noGrp="1" noRot="1" noChangeAspect="1" noTextEdit="1"/>
          </p:cNvSpPr>
          <p:nvPr>
            <p:ph type="sldImg"/>
          </p:nvPr>
        </p:nvSpPr>
        <p:spPr>
          <a:ln/>
        </p:spPr>
      </p:sp>
      <p:sp>
        <p:nvSpPr>
          <p:cNvPr id="24985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buFontTx/>
              <a:buChar char="•"/>
            </a:pPr>
            <a:r>
              <a:rPr lang="en-US" smtClean="0"/>
              <a:t>How often do u hear people say “why should I be nice to hER when She is so rude to me?</a:t>
            </a:r>
          </a:p>
          <a:p>
            <a:pPr>
              <a:buFontTx/>
              <a:buChar char="•"/>
            </a:pPr>
            <a:endParaRPr lang="en-US" smtClean="0"/>
          </a:p>
        </p:txBody>
      </p:sp>
      <p:sp>
        <p:nvSpPr>
          <p:cNvPr id="24986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fld id="{B3D87B7E-E4E7-47F4-BF19-365549642ECF}" type="slidenum">
              <a:rPr lang="en-US">
                <a:solidFill>
                  <a:prstClr val="black"/>
                </a:solidFill>
              </a:rPr>
              <a:pPr eaLnBrk="1" hangingPunct="1"/>
              <a:t>38</a:t>
            </a:fld>
            <a:endParaRPr lang="en-US">
              <a:solidFill>
                <a:prstClr val="black"/>
              </a:solidFill>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0882" name="Slide Image Placeholder 1"/>
          <p:cNvSpPr>
            <a:spLocks noGrp="1" noRot="1" noChangeAspect="1" noTextEdit="1"/>
          </p:cNvSpPr>
          <p:nvPr>
            <p:ph type="sldImg"/>
          </p:nvPr>
        </p:nvSpPr>
        <p:spPr>
          <a:ln/>
        </p:spPr>
      </p:sp>
      <p:sp>
        <p:nvSpPr>
          <p:cNvPr id="25088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mtClean="0"/>
              <a:t>….But this does wonders !</a:t>
            </a:r>
          </a:p>
          <a:p>
            <a:endParaRPr lang="en-US" smtClean="0"/>
          </a:p>
        </p:txBody>
      </p:sp>
      <p:sp>
        <p:nvSpPr>
          <p:cNvPr id="25088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fld id="{ABDA4D9B-E3A4-4EA2-A42A-FFEE7C64E432}" type="slidenum">
              <a:rPr lang="en-US">
                <a:solidFill>
                  <a:prstClr val="black"/>
                </a:solidFill>
              </a:rPr>
              <a:pPr eaLnBrk="1" hangingPunct="1"/>
              <a:t>39</a:t>
            </a:fld>
            <a:endParaRPr lang="en-US">
              <a:solidFill>
                <a:prstClr val="black"/>
              </a:solidFill>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1906" name="Slide Image Placeholder 1"/>
          <p:cNvSpPr>
            <a:spLocks noGrp="1" noRot="1" noChangeAspect="1" noTextEdit="1"/>
          </p:cNvSpPr>
          <p:nvPr>
            <p:ph type="sldImg"/>
          </p:nvPr>
        </p:nvSpPr>
        <p:spPr>
          <a:ln/>
        </p:spPr>
      </p:sp>
      <p:sp>
        <p:nvSpPr>
          <p:cNvPr id="25190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mtClean="0"/>
              <a:t>was often criticized for trying to make friends with his enemies instead getting rid of them…..</a:t>
            </a:r>
          </a:p>
          <a:p>
            <a:endParaRPr lang="en-US" smtClean="0"/>
          </a:p>
        </p:txBody>
      </p:sp>
      <p:sp>
        <p:nvSpPr>
          <p:cNvPr id="25190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fld id="{0CAAEE35-5911-48E7-845D-CC7DEF6D7CFD}" type="slidenum">
              <a:rPr lang="en-US">
                <a:solidFill>
                  <a:prstClr val="black"/>
                </a:solidFill>
              </a:rPr>
              <a:pPr eaLnBrk="1" hangingPunct="1"/>
              <a:t>40</a:t>
            </a:fld>
            <a:endParaRPr lang="en-US">
              <a:solidFill>
                <a:prstClr val="black"/>
              </a:solidFill>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2930" name="Slide Image Placeholder 1"/>
          <p:cNvSpPr>
            <a:spLocks noGrp="1" noRot="1" noChangeAspect="1" noTextEdit="1"/>
          </p:cNvSpPr>
          <p:nvPr>
            <p:ph type="sldImg"/>
          </p:nvPr>
        </p:nvSpPr>
        <p:spPr>
          <a:ln/>
        </p:spPr>
      </p:sp>
      <p:sp>
        <p:nvSpPr>
          <p:cNvPr id="25293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mtClean="0"/>
              <a:t>…..AND THEY MUST LIFT U.</a:t>
            </a:r>
          </a:p>
        </p:txBody>
      </p:sp>
      <p:sp>
        <p:nvSpPr>
          <p:cNvPr id="25293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fld id="{931F9EE4-7E5E-40AA-8DDA-55625382A006}" type="slidenum">
              <a:rPr lang="en-US">
                <a:solidFill>
                  <a:prstClr val="black"/>
                </a:solidFill>
              </a:rPr>
              <a:pPr eaLnBrk="1" hangingPunct="1"/>
              <a:t>41</a:t>
            </a:fld>
            <a:endParaRPr lang="en-US">
              <a:solidFill>
                <a:prstClr val="black"/>
              </a:solidFill>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3954" name="Slide Image Placeholder 1"/>
          <p:cNvSpPr>
            <a:spLocks noGrp="1" noRot="1" noChangeAspect="1" noTextEdit="1"/>
          </p:cNvSpPr>
          <p:nvPr>
            <p:ph type="sldImg"/>
          </p:nvPr>
        </p:nvSpPr>
        <p:spPr>
          <a:ln/>
        </p:spPr>
      </p:sp>
      <p:sp>
        <p:nvSpPr>
          <p:cNvPr id="25395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smtClean="0"/>
          </a:p>
        </p:txBody>
      </p:sp>
      <p:sp>
        <p:nvSpPr>
          <p:cNvPr id="25395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fld id="{2AEDD6B3-EA08-4C32-8519-90D2B4252F53}" type="slidenum">
              <a:rPr lang="en-US">
                <a:solidFill>
                  <a:prstClr val="black"/>
                </a:solidFill>
              </a:rPr>
              <a:pPr eaLnBrk="1" hangingPunct="1"/>
              <a:t>42</a:t>
            </a:fld>
            <a:endParaRPr lang="en-US">
              <a:solidFill>
                <a:prstClr val="black"/>
              </a:solidFill>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Slide Image Placeholder 1"/>
          <p:cNvSpPr>
            <a:spLocks noGrp="1" noRot="1" noChangeAspect="1" noTextEdit="1"/>
          </p:cNvSpPr>
          <p:nvPr>
            <p:ph type="sldImg"/>
          </p:nvPr>
        </p:nvSpPr>
        <p:spPr>
          <a:ln/>
        </p:spPr>
      </p:sp>
      <p:sp>
        <p:nvSpPr>
          <p:cNvPr id="8397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mtClean="0">
                <a:solidFill>
                  <a:schemeClr val="bg1"/>
                </a:solidFill>
              </a:rPr>
              <a:t>Make as many friends as you can but….. </a:t>
            </a:r>
          </a:p>
          <a:p>
            <a:r>
              <a:rPr lang="en-US" smtClean="0">
                <a:solidFill>
                  <a:schemeClr val="bg1"/>
                </a:solidFill>
              </a:rPr>
              <a:t>*If u centre your life on friends, it can topple you.</a:t>
            </a:r>
          </a:p>
          <a:p>
            <a:r>
              <a:rPr lang="en-US" smtClean="0">
                <a:solidFill>
                  <a:schemeClr val="bg1"/>
                </a:solidFill>
              </a:rPr>
              <a:t>How?</a:t>
            </a:r>
          </a:p>
          <a:p>
            <a:endParaRPr lang="en-US" smtClean="0">
              <a:solidFill>
                <a:schemeClr val="bg1"/>
              </a:solidFill>
            </a:endParaRPr>
          </a:p>
          <a:p>
            <a:r>
              <a:rPr lang="en-US" smtClean="0">
                <a:solidFill>
                  <a:schemeClr val="bg1"/>
                </a:solidFill>
              </a:rPr>
              <a:t>*Your emotional life will hinge on how many friends u have </a:t>
            </a:r>
          </a:p>
          <a:p>
            <a:r>
              <a:rPr lang="en-US" smtClean="0">
                <a:solidFill>
                  <a:schemeClr val="bg1"/>
                </a:solidFill>
              </a:rPr>
              <a:t>*or how they hv treated you lately.</a:t>
            </a:r>
          </a:p>
          <a:p>
            <a:r>
              <a:rPr lang="en-US" smtClean="0">
                <a:solidFill>
                  <a:schemeClr val="bg1"/>
                </a:solidFill>
              </a:rPr>
              <a:t>*You will surrender to peer pressure </a:t>
            </a:r>
          </a:p>
          <a:p>
            <a:r>
              <a:rPr lang="en-US" smtClean="0">
                <a:solidFill>
                  <a:schemeClr val="bg1"/>
                </a:solidFill>
              </a:rPr>
              <a:t>*or allow friends to come btw you and you mom and dad.</a:t>
            </a:r>
            <a:endParaRPr lang="en-US" smtClean="0"/>
          </a:p>
        </p:txBody>
      </p:sp>
      <p:sp>
        <p:nvSpPr>
          <p:cNvPr id="8397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fld id="{499B24AE-87DF-469B-9338-E48E88646D37}" type="slidenum">
              <a:rPr lang="en-US" smtClean="0">
                <a:solidFill>
                  <a:prstClr val="black"/>
                </a:solidFill>
              </a:rPr>
              <a:pPr eaLnBrk="1" hangingPunct="1"/>
              <a:t>4</a:t>
            </a:fld>
            <a:endParaRPr lang="en-US" smtClean="0">
              <a:solidFill>
                <a:prstClr val="black"/>
              </a:solidFill>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4978" name="Slide Image Placeholder 1"/>
          <p:cNvSpPr>
            <a:spLocks noGrp="1" noRot="1" noChangeAspect="1" noTextEdit="1"/>
          </p:cNvSpPr>
          <p:nvPr>
            <p:ph type="sldImg"/>
          </p:nvPr>
        </p:nvSpPr>
        <p:spPr>
          <a:ln/>
        </p:spPr>
      </p:sp>
      <p:sp>
        <p:nvSpPr>
          <p:cNvPr id="25497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smtClean="0"/>
          </a:p>
        </p:txBody>
      </p:sp>
      <p:sp>
        <p:nvSpPr>
          <p:cNvPr id="25498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fld id="{7673CB58-4E6A-43F6-8727-64E5114A43F7}" type="slidenum">
              <a:rPr lang="en-US">
                <a:solidFill>
                  <a:prstClr val="black"/>
                </a:solidFill>
              </a:rPr>
              <a:pPr eaLnBrk="1" hangingPunct="1"/>
              <a:t>43</a:t>
            </a:fld>
            <a:endParaRPr lang="en-US">
              <a:solidFill>
                <a:prstClr val="black"/>
              </a:solidFill>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0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fld id="{871CA22F-6351-48F3-BDD8-891543325C66}" type="slidenum">
              <a:rPr lang="en-US">
                <a:solidFill>
                  <a:prstClr val="black"/>
                </a:solidFill>
              </a:rPr>
              <a:pPr eaLnBrk="1" hangingPunct="1"/>
              <a:t>44</a:t>
            </a:fld>
            <a:endParaRPr lang="en-US">
              <a:solidFill>
                <a:prstClr val="black"/>
              </a:solidFill>
            </a:endParaRPr>
          </a:p>
        </p:txBody>
      </p:sp>
      <p:sp>
        <p:nvSpPr>
          <p:cNvPr id="256003" name="Rectangle 2"/>
          <p:cNvSpPr>
            <a:spLocks noGrp="1" noRot="1" noChangeAspect="1" noChangeArrowheads="1" noTextEdit="1"/>
          </p:cNvSpPr>
          <p:nvPr>
            <p:ph type="sldImg"/>
          </p:nvPr>
        </p:nvSpPr>
        <p:spPr>
          <a:ln/>
        </p:spPr>
      </p:sp>
      <p:sp>
        <p:nvSpPr>
          <p:cNvPr id="25600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smtClean="0"/>
              <a:t>*…EVERYONE PLAYED BETTER when he was on the court.</a:t>
            </a:r>
          </a:p>
          <a:p>
            <a:pPr eaLnBrk="1" hangingPunct="1"/>
            <a:r>
              <a:rPr lang="en-US" smtClean="0"/>
              <a:t>*And those r the kind of friends u want in your life.</a:t>
            </a:r>
          </a:p>
          <a:p>
            <a:pPr eaLnBrk="1" hangingPunct="1"/>
            <a:r>
              <a:rPr lang="en-US" smtClean="0"/>
              <a:t>* That's also the kind of friend you want to be, someone who lifts the play of everyone around you.</a:t>
            </a:r>
          </a:p>
          <a:p>
            <a:pPr eaLnBrk="1" hangingPunct="1"/>
            <a:r>
              <a:rPr lang="en-US" smtClean="0"/>
              <a:t>*So occasionally ask yourself:</a:t>
            </a:r>
          </a:p>
          <a:p>
            <a:pPr eaLnBrk="1" hangingPunct="1"/>
            <a:r>
              <a:rPr lang="en-US" smtClean="0"/>
              <a:t> R MY FRIENDS MAKING BETTER DECISIONS WHEN I AM AROUND.</a:t>
            </a:r>
          </a:p>
          <a:p>
            <a:pPr eaLnBrk="1" hangingPunct="1"/>
            <a:endParaRPr lang="en-US" smtClean="0"/>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7026" name="Slide Image Placeholder 1"/>
          <p:cNvSpPr>
            <a:spLocks noGrp="1" noRot="1" noChangeAspect="1" noTextEdit="1"/>
          </p:cNvSpPr>
          <p:nvPr>
            <p:ph type="sldImg"/>
          </p:nvPr>
        </p:nvSpPr>
        <p:spPr>
          <a:ln/>
        </p:spPr>
      </p:sp>
      <p:sp>
        <p:nvSpPr>
          <p:cNvPr id="25702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mtClean="0"/>
              <a:t>The best approach….</a:t>
            </a:r>
          </a:p>
          <a:p>
            <a:endParaRPr lang="en-US" smtClean="0"/>
          </a:p>
        </p:txBody>
      </p:sp>
      <p:sp>
        <p:nvSpPr>
          <p:cNvPr id="25702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fld id="{3F39DB1D-D8C7-4450-965D-880271CE3946}" type="slidenum">
              <a:rPr lang="en-US">
                <a:solidFill>
                  <a:prstClr val="black"/>
                </a:solidFill>
              </a:rPr>
              <a:pPr eaLnBrk="1" hangingPunct="1"/>
              <a:t>45</a:t>
            </a:fld>
            <a:endParaRPr lang="en-US">
              <a:solidFill>
                <a:prstClr val="black"/>
              </a:solidFill>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8050" name="Slide Image Placeholder 1"/>
          <p:cNvSpPr>
            <a:spLocks noGrp="1" noRot="1" noChangeAspect="1" noTextEdit="1"/>
          </p:cNvSpPr>
          <p:nvPr>
            <p:ph type="sldImg"/>
          </p:nvPr>
        </p:nvSpPr>
        <p:spPr>
          <a:ln/>
        </p:spPr>
      </p:sp>
      <p:sp>
        <p:nvSpPr>
          <p:cNvPr id="25805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mtClean="0"/>
              <a:t>….And what do u do to your friends ?</a:t>
            </a:r>
          </a:p>
          <a:p>
            <a:endParaRPr lang="en-US" smtClean="0"/>
          </a:p>
        </p:txBody>
      </p:sp>
      <p:sp>
        <p:nvSpPr>
          <p:cNvPr id="25805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fld id="{09925D96-16EF-4706-833D-062DBF423EB7}" type="slidenum">
              <a:rPr lang="en-US">
                <a:solidFill>
                  <a:prstClr val="black"/>
                </a:solidFill>
              </a:rPr>
              <a:pPr eaLnBrk="1" hangingPunct="1"/>
              <a:t>48</a:t>
            </a:fld>
            <a:endParaRPr lang="en-US">
              <a:solidFill>
                <a:prstClr val="black"/>
              </a:solidFill>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9074" name="Slide Image Placeholder 1"/>
          <p:cNvSpPr>
            <a:spLocks noGrp="1" noRot="1" noChangeAspect="1" noTextEdit="1"/>
          </p:cNvSpPr>
          <p:nvPr>
            <p:ph type="sldImg"/>
          </p:nvPr>
        </p:nvSpPr>
        <p:spPr>
          <a:ln/>
        </p:spPr>
      </p:sp>
      <p:sp>
        <p:nvSpPr>
          <p:cNvPr id="25907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mtClean="0"/>
              <a:t>Pp makes u DO STUPID THINGS, </a:t>
            </a:r>
          </a:p>
          <a:p>
            <a:r>
              <a:rPr lang="en-US" smtClean="0"/>
              <a:t>things u wouldn’t normally do</a:t>
            </a:r>
          </a:p>
          <a:p>
            <a:r>
              <a:rPr lang="en-US" smtClean="0"/>
              <a:t> WHEN U R ALONE </a:t>
            </a:r>
          </a:p>
          <a:p>
            <a:r>
              <a:rPr lang="en-US" smtClean="0"/>
              <a:t>or </a:t>
            </a:r>
          </a:p>
          <a:p>
            <a:r>
              <a:rPr lang="en-US" smtClean="0"/>
              <a:t>WHEN U R THINKING MORE CLEARLY.</a:t>
            </a:r>
          </a:p>
          <a:p>
            <a:endParaRPr lang="en-US" smtClean="0"/>
          </a:p>
          <a:p>
            <a:endParaRPr lang="en-US" smtClean="0"/>
          </a:p>
          <a:p>
            <a:r>
              <a:rPr lang="en-US" smtClean="0"/>
              <a:t>*Its almost as if you LEAVE YOUR BRAIN AT THE DOOR.</a:t>
            </a:r>
          </a:p>
          <a:p>
            <a:endParaRPr lang="en-US" smtClean="0"/>
          </a:p>
        </p:txBody>
      </p:sp>
      <p:sp>
        <p:nvSpPr>
          <p:cNvPr id="25907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fld id="{2C0A6233-5AC6-48C9-9C0D-39EE68A0BC33}" type="slidenum">
              <a:rPr lang="en-US">
                <a:solidFill>
                  <a:prstClr val="black"/>
                </a:solidFill>
              </a:rPr>
              <a:pPr eaLnBrk="1" hangingPunct="1"/>
              <a:t>49</a:t>
            </a:fld>
            <a:endParaRPr lang="en-US">
              <a:solidFill>
                <a:prstClr val="black"/>
              </a:solidFill>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0098" name="Slide Image Placeholder 1"/>
          <p:cNvSpPr>
            <a:spLocks noGrp="1" noRot="1" noChangeAspect="1" noTextEdit="1"/>
          </p:cNvSpPr>
          <p:nvPr>
            <p:ph type="sldImg"/>
          </p:nvPr>
        </p:nvSpPr>
        <p:spPr>
          <a:ln/>
        </p:spPr>
      </p:sp>
      <p:sp>
        <p:nvSpPr>
          <p:cNvPr id="26009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mtClean="0"/>
              <a:t>What is peer pressure ?....</a:t>
            </a:r>
          </a:p>
          <a:p>
            <a:endParaRPr lang="en-US" smtClean="0"/>
          </a:p>
          <a:p>
            <a:endParaRPr lang="en-US" smtClean="0"/>
          </a:p>
        </p:txBody>
      </p:sp>
      <p:sp>
        <p:nvSpPr>
          <p:cNvPr id="26010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fld id="{DEF66557-128F-46E2-B4A6-AB4D17B298D3}" type="slidenum">
              <a:rPr lang="en-US">
                <a:solidFill>
                  <a:prstClr val="black"/>
                </a:solidFill>
              </a:rPr>
              <a:pPr eaLnBrk="1" hangingPunct="1"/>
              <a:t>50</a:t>
            </a:fld>
            <a:endParaRPr lang="en-US">
              <a:solidFill>
                <a:prstClr val="black"/>
              </a:solidFill>
            </a:endParaRPr>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1122" name="Slide Image Placeholder 1"/>
          <p:cNvSpPr>
            <a:spLocks noGrp="1" noRot="1" noChangeAspect="1" noTextEdit="1"/>
          </p:cNvSpPr>
          <p:nvPr>
            <p:ph type="sldImg"/>
          </p:nvPr>
        </p:nvSpPr>
        <p:spPr>
          <a:ln/>
        </p:spPr>
      </p:sp>
      <p:sp>
        <p:nvSpPr>
          <p:cNvPr id="26112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dirty="0" smtClean="0"/>
              <a:t>THIS IS ONE TIME where we must make an effort to stand out in a crowd </a:t>
            </a:r>
          </a:p>
          <a:p>
            <a:r>
              <a:rPr lang="en-US" dirty="0" smtClean="0"/>
              <a:t>BUT UNFORTUNATELY this is one time when we r ashamed to do so.</a:t>
            </a:r>
          </a:p>
          <a:p>
            <a:endParaRPr lang="en-US" dirty="0" smtClean="0"/>
          </a:p>
        </p:txBody>
      </p:sp>
      <p:sp>
        <p:nvSpPr>
          <p:cNvPr id="26112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fld id="{A4CC6155-CB03-4FCE-9894-46BCD2642B74}" type="slidenum">
              <a:rPr lang="en-US">
                <a:solidFill>
                  <a:prstClr val="black"/>
                </a:solidFill>
              </a:rPr>
              <a:pPr eaLnBrk="1" hangingPunct="1"/>
              <a:t>51</a:t>
            </a:fld>
            <a:endParaRPr lang="en-US">
              <a:solidFill>
                <a:prstClr val="black"/>
              </a:solidFill>
            </a:endParaRPr>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2146" name="Slide Image Placeholder 1"/>
          <p:cNvSpPr>
            <a:spLocks noGrp="1" noRot="1" noChangeAspect="1" noTextEdit="1"/>
          </p:cNvSpPr>
          <p:nvPr>
            <p:ph type="sldImg"/>
          </p:nvPr>
        </p:nvSpPr>
        <p:spPr>
          <a:ln/>
        </p:spPr>
      </p:sp>
      <p:sp>
        <p:nvSpPr>
          <p:cNvPr id="26214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smtClean="0"/>
          </a:p>
        </p:txBody>
      </p:sp>
      <p:sp>
        <p:nvSpPr>
          <p:cNvPr id="26214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fld id="{645BBCC4-F2E3-450B-9DE4-7C3F0A1788FB}" type="slidenum">
              <a:rPr lang="en-US">
                <a:solidFill>
                  <a:prstClr val="black"/>
                </a:solidFill>
              </a:rPr>
              <a:pPr eaLnBrk="1" hangingPunct="1"/>
              <a:t>52</a:t>
            </a:fld>
            <a:endParaRPr lang="en-US">
              <a:solidFill>
                <a:prstClr val="black"/>
              </a:solidFill>
            </a:endParaRPr>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3170" name="Slide Image Placeholder 1"/>
          <p:cNvSpPr>
            <a:spLocks noGrp="1" noRot="1" noChangeAspect="1" noTextEdit="1"/>
          </p:cNvSpPr>
          <p:nvPr>
            <p:ph type="sldImg"/>
          </p:nvPr>
        </p:nvSpPr>
        <p:spPr>
          <a:ln/>
        </p:spPr>
      </p:sp>
      <p:sp>
        <p:nvSpPr>
          <p:cNvPr id="26317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dirty="0" smtClean="0"/>
              <a:t>*Positive </a:t>
            </a:r>
            <a:r>
              <a:rPr lang="en-US" dirty="0" err="1" smtClean="0"/>
              <a:t>pp</a:t>
            </a:r>
            <a:r>
              <a:rPr lang="en-US" dirty="0" smtClean="0"/>
              <a:t> is something NOT TOO COMMON.</a:t>
            </a:r>
          </a:p>
        </p:txBody>
      </p:sp>
      <p:sp>
        <p:nvSpPr>
          <p:cNvPr id="26317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fld id="{60D63768-2594-4CA7-AA29-981365A6F277}" type="slidenum">
              <a:rPr lang="en-US">
                <a:solidFill>
                  <a:prstClr val="black"/>
                </a:solidFill>
              </a:rPr>
              <a:pPr eaLnBrk="1" hangingPunct="1"/>
              <a:t>53</a:t>
            </a:fld>
            <a:endParaRPr lang="en-US">
              <a:solidFill>
                <a:prstClr val="black"/>
              </a:solidFill>
            </a:endParaRPr>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4194" name="Slide Image Placeholder 1"/>
          <p:cNvSpPr>
            <a:spLocks noGrp="1" noRot="1" noChangeAspect="1" noTextEdit="1"/>
          </p:cNvSpPr>
          <p:nvPr>
            <p:ph type="sldImg"/>
          </p:nvPr>
        </p:nvSpPr>
        <p:spPr>
          <a:ln/>
        </p:spPr>
      </p:sp>
      <p:sp>
        <p:nvSpPr>
          <p:cNvPr id="26419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mtClean="0"/>
              <a:t>Break things</a:t>
            </a:r>
          </a:p>
          <a:p>
            <a:endParaRPr lang="en-US" smtClean="0"/>
          </a:p>
          <a:p>
            <a:endParaRPr lang="en-US" smtClean="0"/>
          </a:p>
        </p:txBody>
      </p:sp>
      <p:sp>
        <p:nvSpPr>
          <p:cNvPr id="26419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fld id="{C6FFFC28-FDA9-4983-9467-F28CEAA0B97C}" type="slidenum">
              <a:rPr lang="en-US">
                <a:solidFill>
                  <a:prstClr val="black"/>
                </a:solidFill>
              </a:rPr>
              <a:pPr eaLnBrk="1" hangingPunct="1"/>
              <a:t>54</a:t>
            </a:fld>
            <a:endParaRPr lang="en-US">
              <a:solidFill>
                <a:prstClr val="black"/>
              </a:solidFill>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Slide Image Placeholder 1"/>
          <p:cNvSpPr>
            <a:spLocks noGrp="1" noRot="1" noChangeAspect="1" noTextEdit="1"/>
          </p:cNvSpPr>
          <p:nvPr>
            <p:ph type="sldImg"/>
          </p:nvPr>
        </p:nvSpPr>
        <p:spPr>
          <a:ln/>
        </p:spPr>
      </p:sp>
      <p:sp>
        <p:nvSpPr>
          <p:cNvPr id="8499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mtClean="0"/>
              <a:t>…. and everything else will find its place including your friends.</a:t>
            </a:r>
          </a:p>
          <a:p>
            <a:r>
              <a:rPr lang="en-US" smtClean="0"/>
              <a:t>What principles ?</a:t>
            </a:r>
          </a:p>
          <a:p>
            <a:endParaRPr lang="en-US" smtClean="0"/>
          </a:p>
          <a:p>
            <a:r>
              <a:rPr lang="en-US" smtClean="0"/>
              <a:t>*Yup those TIME TESTED NATURAL LAWS that never go away, </a:t>
            </a:r>
          </a:p>
          <a:p>
            <a:r>
              <a:rPr lang="en-US" smtClean="0"/>
              <a:t>such as honesty, respect and responsibility.</a:t>
            </a:r>
          </a:p>
          <a:p>
            <a:endParaRPr lang="en-US" smtClean="0"/>
          </a:p>
          <a:p>
            <a:r>
              <a:rPr lang="en-US" smtClean="0"/>
              <a:t>*And from where we Muslims get a comprehensive package of principles ?</a:t>
            </a:r>
          </a:p>
          <a:p>
            <a:r>
              <a:rPr lang="en-US" smtClean="0"/>
              <a:t> From the Quran.</a:t>
            </a:r>
          </a:p>
        </p:txBody>
      </p:sp>
      <p:sp>
        <p:nvSpPr>
          <p:cNvPr id="8499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fld id="{490411A7-A40A-4852-8A29-413E9639E178}" type="slidenum">
              <a:rPr lang="en-US" smtClean="0">
                <a:solidFill>
                  <a:prstClr val="black"/>
                </a:solidFill>
              </a:rPr>
              <a:pPr eaLnBrk="1" hangingPunct="1"/>
              <a:t>5</a:t>
            </a:fld>
            <a:endParaRPr lang="en-US" smtClean="0">
              <a:solidFill>
                <a:prstClr val="black"/>
              </a:solidFill>
            </a:endParaRPr>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5218" name="Slide Image Placeholder 1"/>
          <p:cNvSpPr>
            <a:spLocks noGrp="1" noRot="1" noChangeAspect="1" noTextEdit="1"/>
          </p:cNvSpPr>
          <p:nvPr>
            <p:ph type="sldImg"/>
          </p:nvPr>
        </p:nvSpPr>
        <p:spPr>
          <a:ln/>
        </p:spPr>
      </p:sp>
      <p:sp>
        <p:nvSpPr>
          <p:cNvPr id="26521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mtClean="0"/>
              <a:t>Professor Dumbledore told Harry Potter….</a:t>
            </a:r>
          </a:p>
          <a:p>
            <a:endParaRPr lang="en-US" smtClean="0"/>
          </a:p>
        </p:txBody>
      </p:sp>
      <p:sp>
        <p:nvSpPr>
          <p:cNvPr id="26522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fld id="{EB8E99C5-4260-415F-90EA-48CCED09C5DC}" type="slidenum">
              <a:rPr lang="en-US">
                <a:solidFill>
                  <a:prstClr val="black"/>
                </a:solidFill>
              </a:rPr>
              <a:pPr eaLnBrk="1" hangingPunct="1"/>
              <a:t>55</a:t>
            </a:fld>
            <a:endParaRPr lang="en-US">
              <a:solidFill>
                <a:prstClr val="black"/>
              </a:solidFill>
            </a:endParaRPr>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42" name="Slide Image Placeholder 1"/>
          <p:cNvSpPr>
            <a:spLocks noGrp="1" noRot="1" noChangeAspect="1" noTextEdit="1"/>
          </p:cNvSpPr>
          <p:nvPr>
            <p:ph type="sldImg"/>
          </p:nvPr>
        </p:nvSpPr>
        <p:spPr>
          <a:ln/>
        </p:spPr>
      </p:sp>
      <p:sp>
        <p:nvSpPr>
          <p:cNvPr id="26624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mtClean="0"/>
              <a:t>….some kind of defense mechanism </a:t>
            </a:r>
          </a:p>
          <a:p>
            <a:r>
              <a:rPr lang="en-US" smtClean="0"/>
              <a:t>You cant win this tough battle without any weapon</a:t>
            </a:r>
          </a:p>
          <a:p>
            <a:endParaRPr lang="en-US" smtClean="0">
              <a:solidFill>
                <a:srgbClr val="FFC000"/>
              </a:solidFill>
            </a:endParaRPr>
          </a:p>
        </p:txBody>
      </p:sp>
      <p:sp>
        <p:nvSpPr>
          <p:cNvPr id="26624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fld id="{358C2406-154D-4199-9EBB-C09019C46862}" type="slidenum">
              <a:rPr lang="en-US">
                <a:solidFill>
                  <a:prstClr val="black"/>
                </a:solidFill>
              </a:rPr>
              <a:pPr eaLnBrk="1" hangingPunct="1"/>
              <a:t>56</a:t>
            </a:fld>
            <a:endParaRPr lang="en-US">
              <a:solidFill>
                <a:prstClr val="black"/>
              </a:solidFill>
            </a:endParaRPr>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726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fld id="{C48B98BC-C498-4F18-9B54-9863E415C6A5}" type="slidenum">
              <a:rPr lang="en-US">
                <a:solidFill>
                  <a:prstClr val="black"/>
                </a:solidFill>
              </a:rPr>
              <a:pPr eaLnBrk="1" hangingPunct="1"/>
              <a:t>57</a:t>
            </a:fld>
            <a:endParaRPr lang="en-US">
              <a:solidFill>
                <a:prstClr val="black"/>
              </a:solidFill>
            </a:endParaRPr>
          </a:p>
        </p:txBody>
      </p:sp>
      <p:sp>
        <p:nvSpPr>
          <p:cNvPr id="267267" name="Rectangle 2"/>
          <p:cNvSpPr>
            <a:spLocks noGrp="1" noRot="1" noChangeAspect="1" noChangeArrowheads="1" noTextEdit="1"/>
          </p:cNvSpPr>
          <p:nvPr>
            <p:ph type="sldImg"/>
          </p:nvPr>
        </p:nvSpPr>
        <p:spPr>
          <a:ln/>
        </p:spPr>
      </p:sp>
      <p:sp>
        <p:nvSpPr>
          <p:cNvPr id="26726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buFontTx/>
              <a:buChar char="•"/>
            </a:pPr>
            <a:r>
              <a:rPr lang="en-US" smtClean="0"/>
              <a:t>How yucky u feel when you have a test and u r not prepared for it ? </a:t>
            </a:r>
          </a:p>
          <a:p>
            <a:pPr eaLnBrk="1" hangingPunct="1">
              <a:buFontTx/>
              <a:buChar char="•"/>
            </a:pPr>
            <a:r>
              <a:rPr lang="en-US" smtClean="0"/>
              <a:t>On the other hand doesn’t it feel great when u r prepared for it .</a:t>
            </a:r>
          </a:p>
          <a:p>
            <a:pPr eaLnBrk="1" hangingPunct="1">
              <a:buFontTx/>
              <a:buChar char="•"/>
            </a:pPr>
            <a:r>
              <a:rPr lang="en-US" smtClean="0"/>
              <a:t> It’s the same in this case .</a:t>
            </a:r>
          </a:p>
          <a:p>
            <a:pPr eaLnBrk="1" hangingPunct="1">
              <a:buFontTx/>
              <a:buChar char="•"/>
            </a:pPr>
            <a:r>
              <a:rPr lang="en-US" smtClean="0"/>
              <a:t> We often give in to pressure simply bc we r not prepared for it.</a:t>
            </a:r>
          </a:p>
          <a:p>
            <a:pPr eaLnBrk="1" hangingPunct="1">
              <a:buFontTx/>
              <a:buChar char="•"/>
            </a:pPr>
            <a:r>
              <a:rPr lang="en-US" smtClean="0"/>
              <a:t>Lets talk about few high pressure situations and think through right now .</a:t>
            </a:r>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8290" name="Slide Image Placeholder 1"/>
          <p:cNvSpPr>
            <a:spLocks noGrp="1" noRot="1" noChangeAspect="1" noTextEdit="1"/>
          </p:cNvSpPr>
          <p:nvPr>
            <p:ph type="sldImg"/>
          </p:nvPr>
        </p:nvSpPr>
        <p:spPr>
          <a:ln/>
        </p:spPr>
      </p:sp>
      <p:sp>
        <p:nvSpPr>
          <p:cNvPr id="26829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mtClean="0"/>
              <a:t>Not rude</a:t>
            </a:r>
          </a:p>
          <a:p>
            <a:r>
              <a:rPr lang="en-US" smtClean="0"/>
              <a:t>Cry</a:t>
            </a:r>
          </a:p>
          <a:p>
            <a:r>
              <a:rPr lang="en-US" smtClean="0"/>
              <a:t>Change your mind</a:t>
            </a:r>
          </a:p>
          <a:p>
            <a:r>
              <a:rPr lang="en-US" smtClean="0"/>
              <a:t>Avoid doing it in front of them</a:t>
            </a:r>
          </a:p>
          <a:p>
            <a:r>
              <a:rPr lang="en-US" smtClean="0"/>
              <a:t>Feel complexed</a:t>
            </a:r>
          </a:p>
        </p:txBody>
      </p:sp>
      <p:sp>
        <p:nvSpPr>
          <p:cNvPr id="26829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fld id="{FA2ECF25-6029-4A95-86DD-9FFF76C3B35F}" type="slidenum">
              <a:rPr lang="en-US">
                <a:solidFill>
                  <a:prstClr val="black"/>
                </a:solidFill>
              </a:rPr>
              <a:pPr eaLnBrk="1" hangingPunct="1"/>
              <a:t>58</a:t>
            </a:fld>
            <a:endParaRPr lang="en-US">
              <a:solidFill>
                <a:prstClr val="black"/>
              </a:solidFill>
            </a:endParaRPr>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9314" name="Slide Image Placeholder 1"/>
          <p:cNvSpPr>
            <a:spLocks noGrp="1" noRot="1" noChangeAspect="1" noTextEdit="1"/>
          </p:cNvSpPr>
          <p:nvPr>
            <p:ph type="sldImg"/>
          </p:nvPr>
        </p:nvSpPr>
        <p:spPr>
          <a:ln/>
        </p:spPr>
      </p:sp>
      <p:sp>
        <p:nvSpPr>
          <p:cNvPr id="26931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smtClean="0"/>
          </a:p>
        </p:txBody>
      </p:sp>
      <p:sp>
        <p:nvSpPr>
          <p:cNvPr id="26931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fld id="{7A6CACEF-9196-4F17-8DFA-290CD464FA4C}" type="slidenum">
              <a:rPr lang="en-US">
                <a:solidFill>
                  <a:prstClr val="black"/>
                </a:solidFill>
              </a:rPr>
              <a:pPr eaLnBrk="1" hangingPunct="1"/>
              <a:t>59</a:t>
            </a:fld>
            <a:endParaRPr lang="en-US">
              <a:solidFill>
                <a:prstClr val="black"/>
              </a:solidFill>
            </a:endParaRPr>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0338" name="Slide Image Placeholder 1"/>
          <p:cNvSpPr>
            <a:spLocks noGrp="1" noRot="1" noChangeAspect="1" noTextEdit="1"/>
          </p:cNvSpPr>
          <p:nvPr>
            <p:ph type="sldImg"/>
          </p:nvPr>
        </p:nvSpPr>
        <p:spPr>
          <a:ln/>
        </p:spPr>
      </p:sp>
      <p:sp>
        <p:nvSpPr>
          <p:cNvPr id="27033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mtClean="0"/>
              <a:t>Your clarity of mind might help her think too.</a:t>
            </a:r>
          </a:p>
        </p:txBody>
      </p:sp>
      <p:sp>
        <p:nvSpPr>
          <p:cNvPr id="27034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fld id="{269585FE-6566-44A3-8EB1-EBF6B2545AD4}" type="slidenum">
              <a:rPr lang="en-US">
                <a:solidFill>
                  <a:prstClr val="black"/>
                </a:solidFill>
              </a:rPr>
              <a:pPr eaLnBrk="1" hangingPunct="1"/>
              <a:t>60</a:t>
            </a:fld>
            <a:endParaRPr lang="en-US">
              <a:solidFill>
                <a:prstClr val="black"/>
              </a:solidFill>
            </a:endParaRPr>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1362" name="Slide Image Placeholder 1"/>
          <p:cNvSpPr>
            <a:spLocks noGrp="1" noRot="1" noChangeAspect="1" noTextEdit="1"/>
          </p:cNvSpPr>
          <p:nvPr>
            <p:ph type="sldImg"/>
          </p:nvPr>
        </p:nvSpPr>
        <p:spPr>
          <a:ln/>
        </p:spPr>
      </p:sp>
      <p:sp>
        <p:nvSpPr>
          <p:cNvPr id="27136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dirty="0" smtClean="0"/>
          </a:p>
        </p:txBody>
      </p:sp>
      <p:sp>
        <p:nvSpPr>
          <p:cNvPr id="27136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fld id="{B1F0034A-D983-4BCC-9B8B-3903AAA76C4B}" type="slidenum">
              <a:rPr lang="en-US">
                <a:solidFill>
                  <a:prstClr val="black"/>
                </a:solidFill>
              </a:rPr>
              <a:pPr eaLnBrk="1" hangingPunct="1"/>
              <a:t>61</a:t>
            </a:fld>
            <a:endParaRPr lang="en-US">
              <a:solidFill>
                <a:prstClr val="black"/>
              </a:solidFill>
            </a:endParaRPr>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2386" name="Slide Image Placeholder 1"/>
          <p:cNvSpPr>
            <a:spLocks noGrp="1" noRot="1" noChangeAspect="1" noTextEdit="1"/>
          </p:cNvSpPr>
          <p:nvPr>
            <p:ph type="sldImg"/>
          </p:nvPr>
        </p:nvSpPr>
        <p:spPr>
          <a:ln/>
        </p:spPr>
      </p:sp>
      <p:sp>
        <p:nvSpPr>
          <p:cNvPr id="27238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smtClean="0"/>
          </a:p>
        </p:txBody>
      </p:sp>
      <p:sp>
        <p:nvSpPr>
          <p:cNvPr id="27238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fld id="{2BFF8C98-29EB-4BFC-893B-401A06824C59}" type="slidenum">
              <a:rPr lang="en-US">
                <a:solidFill>
                  <a:prstClr val="black"/>
                </a:solidFill>
              </a:rPr>
              <a:pPr eaLnBrk="1" hangingPunct="1"/>
              <a:t>62</a:t>
            </a:fld>
            <a:endParaRPr lang="en-US">
              <a:solidFill>
                <a:prstClr val="black"/>
              </a:solidFill>
            </a:endParaRPr>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3410" name="Slide Image Placeholder 1"/>
          <p:cNvSpPr>
            <a:spLocks noGrp="1" noRot="1" noChangeAspect="1" noTextEdit="1"/>
          </p:cNvSpPr>
          <p:nvPr>
            <p:ph type="sldImg"/>
          </p:nvPr>
        </p:nvSpPr>
        <p:spPr>
          <a:ln/>
        </p:spPr>
      </p:sp>
      <p:sp>
        <p:nvSpPr>
          <p:cNvPr id="27341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smtClean="0"/>
          </a:p>
        </p:txBody>
      </p:sp>
      <p:sp>
        <p:nvSpPr>
          <p:cNvPr id="27341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fld id="{D73982AC-BF25-4923-9CB6-CF4A6E59B0B9}" type="slidenum">
              <a:rPr lang="en-US">
                <a:solidFill>
                  <a:prstClr val="black"/>
                </a:solidFill>
              </a:rPr>
              <a:pPr eaLnBrk="1" hangingPunct="1"/>
              <a:t>63</a:t>
            </a:fld>
            <a:endParaRPr lang="en-US">
              <a:solidFill>
                <a:prstClr val="black"/>
              </a:solidFill>
            </a:endParaRPr>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4434" name="Slide Image Placeholder 1"/>
          <p:cNvSpPr>
            <a:spLocks noGrp="1" noRot="1" noChangeAspect="1" noTextEdit="1"/>
          </p:cNvSpPr>
          <p:nvPr>
            <p:ph type="sldImg"/>
          </p:nvPr>
        </p:nvSpPr>
        <p:spPr>
          <a:ln/>
        </p:spPr>
      </p:sp>
      <p:sp>
        <p:nvSpPr>
          <p:cNvPr id="27443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mtClean="0"/>
              <a:t>……that inspire u to be good</a:t>
            </a:r>
          </a:p>
        </p:txBody>
      </p:sp>
      <p:sp>
        <p:nvSpPr>
          <p:cNvPr id="27443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fld id="{DD2E7942-9BB6-4D8D-B0AE-45B879BA1D5E}" type="slidenum">
              <a:rPr lang="en-US">
                <a:solidFill>
                  <a:prstClr val="black"/>
                </a:solidFill>
              </a:rPr>
              <a:pPr eaLnBrk="1" hangingPunct="1"/>
              <a:t>64</a:t>
            </a:fld>
            <a:endParaRPr lang="en-US">
              <a:solidFill>
                <a:prstClr val="black"/>
              </a:solidFill>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Slide Image Placeholder 1"/>
          <p:cNvSpPr>
            <a:spLocks noGrp="1" noRot="1" noChangeAspect="1" noTextEdit="1"/>
          </p:cNvSpPr>
          <p:nvPr>
            <p:ph type="sldImg"/>
          </p:nvPr>
        </p:nvSpPr>
        <p:spPr>
          <a:ln/>
        </p:spPr>
      </p:sp>
      <p:sp>
        <p:nvSpPr>
          <p:cNvPr id="12288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mtClean="0"/>
              <a:t>….I want to win and I want you to win </a:t>
            </a:r>
          </a:p>
          <a:p>
            <a:r>
              <a:rPr lang="en-US" smtClean="0"/>
              <a:t>* And I believe that there is enough success to go around.</a:t>
            </a:r>
          </a:p>
          <a:p>
            <a:r>
              <a:rPr lang="en-US" smtClean="0"/>
              <a:t> * Life is not a competition</a:t>
            </a:r>
          </a:p>
          <a:p>
            <a:endParaRPr lang="en-US" smtClean="0"/>
          </a:p>
        </p:txBody>
      </p:sp>
      <p:sp>
        <p:nvSpPr>
          <p:cNvPr id="12288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fld id="{70B69C17-0874-445B-95F4-A6BCCA1BECC5}" type="slidenum">
              <a:rPr lang="en-US" smtClean="0"/>
              <a:pPr eaLnBrk="1" hangingPunct="1"/>
              <a:t>6</a:t>
            </a:fld>
            <a:endParaRPr lang="en-US" smtClean="0"/>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5458" name="Slide Image Placeholder 1"/>
          <p:cNvSpPr>
            <a:spLocks noGrp="1" noRot="1" noChangeAspect="1" noTextEdit="1"/>
          </p:cNvSpPr>
          <p:nvPr>
            <p:ph type="sldImg"/>
          </p:nvPr>
        </p:nvSpPr>
        <p:spPr>
          <a:ln/>
        </p:spPr>
      </p:sp>
      <p:sp>
        <p:nvSpPr>
          <p:cNvPr id="27545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mtClean="0"/>
              <a:t>……and hold each other accountable</a:t>
            </a:r>
          </a:p>
          <a:p>
            <a:endParaRPr lang="en-US" smtClean="0"/>
          </a:p>
        </p:txBody>
      </p:sp>
      <p:sp>
        <p:nvSpPr>
          <p:cNvPr id="27546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fld id="{E29FBF2F-7152-47C0-BD20-3035B178C54B}" type="slidenum">
              <a:rPr lang="en-US">
                <a:solidFill>
                  <a:prstClr val="black"/>
                </a:solidFill>
              </a:rPr>
              <a:pPr eaLnBrk="1" hangingPunct="1"/>
              <a:t>65</a:t>
            </a:fld>
            <a:endParaRPr lang="en-US">
              <a:solidFill>
                <a:prstClr val="black"/>
              </a:solidFill>
            </a:endParaRPr>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82" name="Slide Image Placeholder 1"/>
          <p:cNvSpPr>
            <a:spLocks noGrp="1" noRot="1" noChangeAspect="1" noTextEdit="1"/>
          </p:cNvSpPr>
          <p:nvPr>
            <p:ph type="sldImg"/>
          </p:nvPr>
        </p:nvSpPr>
        <p:spPr>
          <a:ln/>
        </p:spPr>
      </p:sp>
      <p:sp>
        <p:nvSpPr>
          <p:cNvPr id="27648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buFontTx/>
              <a:buChar char="•"/>
            </a:pPr>
            <a:r>
              <a:rPr lang="en-US" smtClean="0"/>
              <a:t>They make great support structures</a:t>
            </a:r>
          </a:p>
        </p:txBody>
      </p:sp>
      <p:sp>
        <p:nvSpPr>
          <p:cNvPr id="27648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fld id="{F62EE987-E0B7-4C11-895A-CE7AA277A677}" type="slidenum">
              <a:rPr lang="en-US">
                <a:solidFill>
                  <a:prstClr val="black"/>
                </a:solidFill>
              </a:rPr>
              <a:pPr eaLnBrk="1" hangingPunct="1"/>
              <a:t>66</a:t>
            </a:fld>
            <a:endParaRPr lang="en-US">
              <a:solidFill>
                <a:prstClr val="black"/>
              </a:solidFill>
            </a:endParaRPr>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7506" name="Slide Image Placeholder 1"/>
          <p:cNvSpPr>
            <a:spLocks noGrp="1" noRot="1" noChangeAspect="1" noTextEdit="1"/>
          </p:cNvSpPr>
          <p:nvPr>
            <p:ph type="sldImg"/>
          </p:nvPr>
        </p:nvSpPr>
        <p:spPr>
          <a:ln/>
        </p:spPr>
      </p:sp>
      <p:sp>
        <p:nvSpPr>
          <p:cNvPr id="27750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buFontTx/>
              <a:buChar char="•"/>
            </a:pPr>
            <a:r>
              <a:rPr lang="en-US" smtClean="0"/>
              <a:t>If you are playing in your school team or are involved in some other extra curricular activity you wont hv time to get in trouble.</a:t>
            </a:r>
          </a:p>
          <a:p>
            <a:pPr>
              <a:buFontTx/>
              <a:buChar char="•"/>
            </a:pPr>
            <a:r>
              <a:rPr lang="en-US" smtClean="0"/>
              <a:t>Trouble usually happens when u don’t hv anything to do.</a:t>
            </a:r>
          </a:p>
        </p:txBody>
      </p:sp>
      <p:sp>
        <p:nvSpPr>
          <p:cNvPr id="27750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fld id="{24CA62D4-4443-4B8D-AF9D-5175CB460DC7}" type="slidenum">
              <a:rPr lang="en-US">
                <a:solidFill>
                  <a:prstClr val="black"/>
                </a:solidFill>
              </a:rPr>
              <a:pPr eaLnBrk="1" hangingPunct="1"/>
              <a:t>67</a:t>
            </a:fld>
            <a:endParaRPr lang="en-US">
              <a:solidFill>
                <a:prstClr val="black"/>
              </a:solidFill>
            </a:endParaRPr>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8530" name="Slide Image Placeholder 1"/>
          <p:cNvSpPr>
            <a:spLocks noGrp="1" noRot="1" noChangeAspect="1" noTextEdit="1"/>
          </p:cNvSpPr>
          <p:nvPr>
            <p:ph type="sldImg"/>
          </p:nvPr>
        </p:nvSpPr>
        <p:spPr>
          <a:ln/>
        </p:spPr>
      </p:sp>
      <p:sp>
        <p:nvSpPr>
          <p:cNvPr id="27853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smtClean="0"/>
          </a:p>
        </p:txBody>
      </p:sp>
      <p:sp>
        <p:nvSpPr>
          <p:cNvPr id="27853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fld id="{B30B06B3-9ACD-42F6-B664-735B249E888D}" type="slidenum">
              <a:rPr lang="en-US">
                <a:solidFill>
                  <a:prstClr val="black"/>
                </a:solidFill>
              </a:rPr>
              <a:pPr eaLnBrk="1" hangingPunct="1"/>
              <a:t>68</a:t>
            </a:fld>
            <a:endParaRPr lang="en-US">
              <a:solidFill>
                <a:prstClr val="black"/>
              </a:solidFill>
            </a:endParaRPr>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2626" name="Slide Image Placeholder 1"/>
          <p:cNvSpPr>
            <a:spLocks noGrp="1" noRot="1" noChangeAspect="1" noTextEdit="1"/>
          </p:cNvSpPr>
          <p:nvPr>
            <p:ph type="sldImg"/>
          </p:nvPr>
        </p:nvSpPr>
        <p:spPr>
          <a:ln/>
        </p:spPr>
      </p:sp>
      <p:sp>
        <p:nvSpPr>
          <p:cNvPr id="28262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mtClean="0"/>
              <a:t>No matter how well u r prepared…….</a:t>
            </a:r>
          </a:p>
          <a:p>
            <a:r>
              <a:rPr lang="en-US" smtClean="0"/>
              <a:t>It is not a piece of cake </a:t>
            </a:r>
          </a:p>
          <a:p>
            <a:endParaRPr lang="en-US" smtClean="0"/>
          </a:p>
        </p:txBody>
      </p:sp>
      <p:sp>
        <p:nvSpPr>
          <p:cNvPr id="28262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fld id="{489103FC-C8C0-4618-8649-B7106BAAC040}" type="slidenum">
              <a:rPr lang="en-US">
                <a:solidFill>
                  <a:prstClr val="black"/>
                </a:solidFill>
              </a:rPr>
              <a:pPr eaLnBrk="1" hangingPunct="1"/>
              <a:t>70</a:t>
            </a:fld>
            <a:endParaRPr lang="en-US">
              <a:solidFill>
                <a:prstClr val="black"/>
              </a:solidFill>
            </a:endParaRPr>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3650" name="Slide Image Placeholder 1"/>
          <p:cNvSpPr>
            <a:spLocks noGrp="1" noRot="1" noChangeAspect="1" noTextEdit="1"/>
          </p:cNvSpPr>
          <p:nvPr>
            <p:ph type="sldImg"/>
          </p:nvPr>
        </p:nvSpPr>
        <p:spPr>
          <a:ln/>
        </p:spPr>
      </p:sp>
      <p:sp>
        <p:nvSpPr>
          <p:cNvPr id="28365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smtClean="0"/>
          </a:p>
        </p:txBody>
      </p:sp>
      <p:sp>
        <p:nvSpPr>
          <p:cNvPr id="28365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fld id="{06C23323-AF64-480E-9F0E-143A0781BC1A}" type="slidenum">
              <a:rPr lang="en-US">
                <a:solidFill>
                  <a:prstClr val="black"/>
                </a:solidFill>
              </a:rPr>
              <a:pPr eaLnBrk="1" hangingPunct="1"/>
              <a:t>71</a:t>
            </a:fld>
            <a:endParaRPr lang="en-US">
              <a:solidFill>
                <a:prstClr val="black"/>
              </a:solidFill>
            </a:endParaRPr>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4674" name="Slide Image Placeholder 1"/>
          <p:cNvSpPr>
            <a:spLocks noGrp="1" noRot="1" noChangeAspect="1" noTextEdit="1"/>
          </p:cNvSpPr>
          <p:nvPr>
            <p:ph type="sldImg"/>
          </p:nvPr>
        </p:nvSpPr>
        <p:spPr>
          <a:ln/>
        </p:spPr>
      </p:sp>
      <p:sp>
        <p:nvSpPr>
          <p:cNvPr id="28467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dirty="0" smtClean="0"/>
              <a:t>…..</a:t>
            </a:r>
          </a:p>
        </p:txBody>
      </p:sp>
      <p:sp>
        <p:nvSpPr>
          <p:cNvPr id="28467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fld id="{3515CBFA-C8D6-4B00-A711-10EDEEC75DF6}" type="slidenum">
              <a:rPr lang="en-US">
                <a:solidFill>
                  <a:prstClr val="black"/>
                </a:solidFill>
              </a:rPr>
              <a:pPr eaLnBrk="1" hangingPunct="1"/>
              <a:t>72</a:t>
            </a:fld>
            <a:endParaRPr lang="en-US">
              <a:solidFill>
                <a:prstClr val="black"/>
              </a:solidFill>
            </a:endParaRPr>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5698" name="Slide Image Placeholder 1"/>
          <p:cNvSpPr>
            <a:spLocks noGrp="1" noRot="1" noChangeAspect="1" noTextEdit="1"/>
          </p:cNvSpPr>
          <p:nvPr>
            <p:ph type="sldImg"/>
          </p:nvPr>
        </p:nvSpPr>
        <p:spPr>
          <a:ln/>
        </p:spPr>
      </p:sp>
      <p:sp>
        <p:nvSpPr>
          <p:cNvPr id="28569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buFontTx/>
              <a:buChar char="•"/>
            </a:pPr>
            <a:endParaRPr lang="en-US" smtClean="0"/>
          </a:p>
        </p:txBody>
      </p:sp>
      <p:sp>
        <p:nvSpPr>
          <p:cNvPr id="28570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fld id="{75F1D6E1-3BC9-4F76-A589-7783EAD1DCBC}" type="slidenum">
              <a:rPr lang="en-US">
                <a:solidFill>
                  <a:prstClr val="black"/>
                </a:solidFill>
              </a:rPr>
              <a:pPr eaLnBrk="1" hangingPunct="1"/>
              <a:t>73</a:t>
            </a:fld>
            <a:endParaRPr lang="en-US">
              <a:solidFill>
                <a:prstClr val="black"/>
              </a:solidFill>
            </a:endParaRPr>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22" name="Slide Image Placeholder 1"/>
          <p:cNvSpPr>
            <a:spLocks noGrp="1" noRot="1" noChangeAspect="1" noTextEdit="1"/>
          </p:cNvSpPr>
          <p:nvPr>
            <p:ph type="sldImg"/>
          </p:nvPr>
        </p:nvSpPr>
        <p:spPr>
          <a:ln/>
        </p:spPr>
      </p:sp>
      <p:sp>
        <p:nvSpPr>
          <p:cNvPr id="28672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smtClean="0"/>
          </a:p>
        </p:txBody>
      </p:sp>
      <p:sp>
        <p:nvSpPr>
          <p:cNvPr id="28672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fld id="{313F72E5-E89A-4C64-A9B0-C2B8DACD5218}" type="slidenum">
              <a:rPr lang="en-US">
                <a:solidFill>
                  <a:prstClr val="black"/>
                </a:solidFill>
              </a:rPr>
              <a:pPr eaLnBrk="1" hangingPunct="1"/>
              <a:t>74</a:t>
            </a:fld>
            <a:endParaRPr lang="en-US">
              <a:solidFill>
                <a:prstClr val="black"/>
              </a:solidFill>
            </a:endParaRPr>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7746" name="Slide Image Placeholder 1"/>
          <p:cNvSpPr>
            <a:spLocks noGrp="1" noRot="1" noChangeAspect="1" noTextEdit="1"/>
          </p:cNvSpPr>
          <p:nvPr>
            <p:ph type="sldImg"/>
          </p:nvPr>
        </p:nvSpPr>
        <p:spPr>
          <a:ln/>
        </p:spPr>
      </p:sp>
      <p:sp>
        <p:nvSpPr>
          <p:cNvPr id="28774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buFontTx/>
              <a:buChar char="•"/>
            </a:pPr>
            <a:r>
              <a:rPr lang="en-US" smtClean="0"/>
              <a:t>If u don’t hv friends just follow all the point discussed today abt making yourself likable.</a:t>
            </a:r>
          </a:p>
          <a:p>
            <a:pPr>
              <a:buFontTx/>
              <a:buChar char="•"/>
            </a:pPr>
            <a:r>
              <a:rPr lang="en-US" smtClean="0"/>
              <a:t>And as surely as day follows night , they will come.</a:t>
            </a:r>
          </a:p>
          <a:p>
            <a:pPr>
              <a:buFontTx/>
              <a:buChar char="•"/>
            </a:pPr>
            <a:endParaRPr lang="en-US" smtClean="0"/>
          </a:p>
        </p:txBody>
      </p:sp>
      <p:sp>
        <p:nvSpPr>
          <p:cNvPr id="28774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fld id="{012A0C00-37FA-413B-8D93-06CF57369FA2}" type="slidenum">
              <a:rPr lang="en-US">
                <a:solidFill>
                  <a:prstClr val="black"/>
                </a:solidFill>
              </a:rPr>
              <a:pPr eaLnBrk="1" hangingPunct="1"/>
              <a:t>75</a:t>
            </a:fld>
            <a:endParaRPr lang="en-US">
              <a:solidFill>
                <a:prstClr val="black"/>
              </a:solidFill>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Slide Image Placeholder 1"/>
          <p:cNvSpPr>
            <a:spLocks noGrp="1" noRot="1" noChangeAspect="1" noTextEdit="1"/>
          </p:cNvSpPr>
          <p:nvPr>
            <p:ph type="sldImg"/>
          </p:nvPr>
        </p:nvSpPr>
        <p:spPr>
          <a:ln/>
        </p:spPr>
      </p:sp>
      <p:sp>
        <p:nvSpPr>
          <p:cNvPr id="8806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mtClean="0"/>
              <a:t>Lets throw a little light on this popularity.</a:t>
            </a:r>
          </a:p>
        </p:txBody>
      </p:sp>
      <p:sp>
        <p:nvSpPr>
          <p:cNvPr id="8806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fld id="{3E1A402F-F6B8-4A28-952F-514D9F497B3C}" type="slidenum">
              <a:rPr lang="en-US" smtClean="0">
                <a:solidFill>
                  <a:prstClr val="black"/>
                </a:solidFill>
              </a:rPr>
              <a:pPr eaLnBrk="1" hangingPunct="1"/>
              <a:t>7</a:t>
            </a:fld>
            <a:endParaRPr lang="en-US" smtClean="0">
              <a:solidFill>
                <a:prstClr val="black"/>
              </a:solidFill>
            </a:endParaRPr>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9794" name="Slide Image Placeholder 1"/>
          <p:cNvSpPr>
            <a:spLocks noGrp="1" noRot="1" noChangeAspect="1" noTextEdit="1"/>
          </p:cNvSpPr>
          <p:nvPr>
            <p:ph type="sldImg"/>
          </p:nvPr>
        </p:nvSpPr>
        <p:spPr>
          <a:ln/>
        </p:spPr>
      </p:sp>
      <p:sp>
        <p:nvSpPr>
          <p:cNvPr id="28979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dirty="0" smtClean="0"/>
          </a:p>
        </p:txBody>
      </p:sp>
      <p:sp>
        <p:nvSpPr>
          <p:cNvPr id="28979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fld id="{DA3BED47-B172-4385-A48F-D9EA944959E5}" type="slidenum">
              <a:rPr lang="en-US">
                <a:solidFill>
                  <a:prstClr val="black"/>
                </a:solidFill>
              </a:rPr>
              <a:pPr eaLnBrk="1" hangingPunct="1"/>
              <a:t>76</a:t>
            </a:fld>
            <a:endParaRPr lang="en-US">
              <a:solidFill>
                <a:prstClr val="black"/>
              </a:solidFill>
            </a:endParaRPr>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D3EA599-F19F-41F4-A155-BF5C0855E0C1}" type="slidenum">
              <a:rPr lang="en-US" smtClean="0"/>
              <a:t>77</a:t>
            </a:fld>
            <a:endParaRPr lang="en-US"/>
          </a:p>
        </p:txBody>
      </p:sp>
    </p:spTree>
    <p:extLst>
      <p:ext uri="{BB962C8B-B14F-4D97-AF65-F5344CB8AC3E}">
        <p14:creationId xmlns:p14="http://schemas.microsoft.com/office/powerpoint/2010/main" val="84492810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Slide Image Placeholder 1"/>
          <p:cNvSpPr>
            <a:spLocks noGrp="1" noRot="1" noChangeAspect="1" noTextEdit="1"/>
          </p:cNvSpPr>
          <p:nvPr>
            <p:ph type="sldImg"/>
          </p:nvPr>
        </p:nvSpPr>
        <p:spPr>
          <a:ln/>
        </p:spPr>
      </p:sp>
      <p:sp>
        <p:nvSpPr>
          <p:cNvPr id="9625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mtClean="0"/>
              <a:t>She takes look at popularity and fitting in.</a:t>
            </a:r>
          </a:p>
        </p:txBody>
      </p:sp>
      <p:sp>
        <p:nvSpPr>
          <p:cNvPr id="9626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fld id="{6C04C856-2DE9-4739-B547-18D1615BDBF7}" type="slidenum">
              <a:rPr lang="en-US" smtClean="0"/>
              <a:pPr eaLnBrk="1" hangingPunct="1"/>
              <a:t>8</a:t>
            </a:fld>
            <a:endParaRPr lang="en-US"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Slide Image Placeholder 1"/>
          <p:cNvSpPr>
            <a:spLocks noGrp="1" noRot="1" noChangeAspect="1" noTextEdit="1"/>
          </p:cNvSpPr>
          <p:nvPr>
            <p:ph type="sldImg"/>
          </p:nvPr>
        </p:nvSpPr>
        <p:spPr>
          <a:ln/>
        </p:spPr>
      </p:sp>
      <p:sp>
        <p:nvSpPr>
          <p:cNvPr id="9728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lnSpc>
                <a:spcPct val="80000"/>
              </a:lnSpc>
            </a:pPr>
            <a:r>
              <a:rPr lang="en-US" smtClean="0"/>
              <a:t>…..They protect their clique at all costs</a:t>
            </a:r>
          </a:p>
          <a:p>
            <a:pPr eaLnBrk="1" hangingPunct="1">
              <a:lnSpc>
                <a:spcPct val="80000"/>
              </a:lnSpc>
            </a:pPr>
            <a:r>
              <a:rPr lang="en-US" smtClean="0"/>
              <a:t>* Will boot anyone who threats their reign</a:t>
            </a:r>
          </a:p>
          <a:p>
            <a:endParaRPr lang="en-US" smtClean="0"/>
          </a:p>
        </p:txBody>
      </p:sp>
      <p:sp>
        <p:nvSpPr>
          <p:cNvPr id="9728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fld id="{C416D20B-A245-4A78-B54E-7097A5FC75AC}" type="slidenum">
              <a:rPr lang="en-US" smtClean="0"/>
              <a:pPr eaLnBrk="1" hangingPunct="1"/>
              <a:t>9</a:t>
            </a:fld>
            <a:endParaRPr lang="en-US"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55298" name="Rectangle 2"/>
          <p:cNvSpPr>
            <a:spLocks noGrp="1" noChangeArrowheads="1"/>
          </p:cNvSpPr>
          <p:nvPr>
            <p:ph type="ctrTitle"/>
          </p:nvPr>
        </p:nvSpPr>
        <p:spPr>
          <a:xfrm>
            <a:off x="685800" y="2130425"/>
            <a:ext cx="7772400" cy="1470025"/>
          </a:xfrm>
        </p:spPr>
        <p:txBody>
          <a:bodyPr/>
          <a:lstStyle>
            <a:lvl1pPr>
              <a:defRPr/>
            </a:lvl1pPr>
          </a:lstStyle>
          <a:p>
            <a:r>
              <a:rPr lang="en-US"/>
              <a:t>Click to edit Master title style</a:t>
            </a:r>
          </a:p>
        </p:txBody>
      </p:sp>
      <p:sp>
        <p:nvSpPr>
          <p:cNvPr id="55299" name="Rectangle 3"/>
          <p:cNvSpPr>
            <a:spLocks noGrp="1" noChangeArrowheads="1"/>
          </p:cNvSpPr>
          <p:nvPr>
            <p:ph type="subTitle" idx="1"/>
          </p:nvPr>
        </p:nvSpPr>
        <p:spPr>
          <a:xfrm>
            <a:off x="1371600" y="3886200"/>
            <a:ext cx="6400800" cy="1752600"/>
          </a:xfrm>
        </p:spPr>
        <p:txBody>
          <a:bodyPr/>
          <a:lstStyle>
            <a:lvl1pPr marL="0" indent="0" algn="ctr">
              <a:defRPr/>
            </a:lvl1pPr>
          </a:lstStyle>
          <a:p>
            <a:r>
              <a:rPr lang="en-US"/>
              <a:t>Click to edit Master subtitle style</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80916618-B5D2-4B2B-B689-2C0A1CD4C853}" type="slidenum">
              <a:rPr lang="en-US"/>
              <a:pPr>
                <a:defRPr/>
              </a:pPr>
              <a:t>‹#›</a:t>
            </a:fld>
            <a:endParaRPr lang="en-US"/>
          </a:p>
        </p:txBody>
      </p:sp>
    </p:spTree>
    <p:extLst>
      <p:ext uri="{BB962C8B-B14F-4D97-AF65-F5344CB8AC3E}">
        <p14:creationId xmlns:p14="http://schemas.microsoft.com/office/powerpoint/2010/main" val="3207376444"/>
      </p:ext>
    </p:extLst>
  </p:cSld>
  <p:clrMapOvr>
    <a:masterClrMapping/>
  </p:clrMapOvr>
  <p:transition>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2436D80D-EFB8-4ABE-A401-66D4423DBCB0}" type="slidenum">
              <a:rPr lang="en-US"/>
              <a:pPr>
                <a:defRPr/>
              </a:pPr>
              <a:t>‹#›</a:t>
            </a:fld>
            <a:endParaRPr lang="en-US"/>
          </a:p>
        </p:txBody>
      </p:sp>
    </p:spTree>
    <p:extLst>
      <p:ext uri="{BB962C8B-B14F-4D97-AF65-F5344CB8AC3E}">
        <p14:creationId xmlns:p14="http://schemas.microsoft.com/office/powerpoint/2010/main" val="3159950622"/>
      </p:ext>
    </p:extLst>
  </p:cSld>
  <p:clrMapOvr>
    <a:masterClrMapping/>
  </p:clrMapOvr>
  <p:transition>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8308583C-5DAD-477F-A02F-A8B389610C69}" type="slidenum">
              <a:rPr lang="en-US"/>
              <a:pPr>
                <a:defRPr/>
              </a:pPr>
              <a:t>‹#›</a:t>
            </a:fld>
            <a:endParaRPr lang="en-US"/>
          </a:p>
        </p:txBody>
      </p:sp>
    </p:spTree>
    <p:extLst>
      <p:ext uri="{BB962C8B-B14F-4D97-AF65-F5344CB8AC3E}">
        <p14:creationId xmlns:p14="http://schemas.microsoft.com/office/powerpoint/2010/main" val="4182964754"/>
      </p:ext>
    </p:extLst>
  </p:cSld>
  <p:clrMapOvr>
    <a:masterClrMapping/>
  </p:clrMapOvr>
  <p:transition>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55298" name="Rectangle 2"/>
          <p:cNvSpPr>
            <a:spLocks noGrp="1" noChangeArrowheads="1"/>
          </p:cNvSpPr>
          <p:nvPr>
            <p:ph type="ctrTitle"/>
          </p:nvPr>
        </p:nvSpPr>
        <p:spPr>
          <a:xfrm>
            <a:off x="685800" y="2130425"/>
            <a:ext cx="7772400" cy="1470025"/>
          </a:xfrm>
        </p:spPr>
        <p:txBody>
          <a:bodyPr/>
          <a:lstStyle>
            <a:lvl1pPr>
              <a:defRPr/>
            </a:lvl1pPr>
          </a:lstStyle>
          <a:p>
            <a:r>
              <a:rPr lang="en-US"/>
              <a:t>Click to edit Master title style</a:t>
            </a:r>
          </a:p>
        </p:txBody>
      </p:sp>
      <p:sp>
        <p:nvSpPr>
          <p:cNvPr id="55299" name="Rectangle 3"/>
          <p:cNvSpPr>
            <a:spLocks noGrp="1" noChangeArrowheads="1"/>
          </p:cNvSpPr>
          <p:nvPr>
            <p:ph type="subTitle" idx="1"/>
          </p:nvPr>
        </p:nvSpPr>
        <p:spPr>
          <a:xfrm>
            <a:off x="1371600" y="3886200"/>
            <a:ext cx="6400800" cy="1752600"/>
          </a:xfrm>
        </p:spPr>
        <p:txBody>
          <a:bodyPr/>
          <a:lstStyle>
            <a:lvl1pPr marL="0" indent="0" algn="ctr">
              <a:defRPr/>
            </a:lvl1pPr>
          </a:lstStyle>
          <a:p>
            <a:r>
              <a:rPr lang="en-US"/>
              <a:t>Click to edit Master subtitle style</a:t>
            </a:r>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prstClr val="black"/>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prstClr val="black"/>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84F5DD87-8032-4E42-9036-D001569AAB61}" type="slidenum">
              <a:rPr lang="en-US">
                <a:solidFill>
                  <a:prstClr val="black"/>
                </a:solidFill>
              </a:rPr>
              <a:pPr>
                <a:defRPr/>
              </a:pPr>
              <a:t>‹#›</a:t>
            </a:fld>
            <a:endParaRPr lang="en-US">
              <a:solidFill>
                <a:prstClr val="black"/>
              </a:solidFill>
            </a:endParaRPr>
          </a:p>
        </p:txBody>
      </p:sp>
    </p:spTree>
    <p:extLst>
      <p:ext uri="{BB962C8B-B14F-4D97-AF65-F5344CB8AC3E}">
        <p14:creationId xmlns:p14="http://schemas.microsoft.com/office/powerpoint/2010/main" val="1969565673"/>
      </p:ext>
    </p:extLst>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prstClr val="black"/>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prstClr val="black"/>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959C17EA-7CB9-4E57-AA78-A63AE4DBDB3D}" type="slidenum">
              <a:rPr lang="en-US">
                <a:solidFill>
                  <a:prstClr val="black"/>
                </a:solidFill>
              </a:rPr>
              <a:pPr>
                <a:defRPr/>
              </a:pPr>
              <a:t>‹#›</a:t>
            </a:fld>
            <a:endParaRPr lang="en-US">
              <a:solidFill>
                <a:prstClr val="black"/>
              </a:solidFill>
            </a:endParaRPr>
          </a:p>
        </p:txBody>
      </p:sp>
    </p:spTree>
    <p:extLst>
      <p:ext uri="{BB962C8B-B14F-4D97-AF65-F5344CB8AC3E}">
        <p14:creationId xmlns:p14="http://schemas.microsoft.com/office/powerpoint/2010/main" val="3002866248"/>
      </p:ext>
    </p:extLst>
  </p:cSld>
  <p:clrMapOvr>
    <a:masterClrMapping/>
  </p:clrMapOvr>
  <p:transition>
    <p:fad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2800" b="1" cap="all"/>
            </a:lvl1pPr>
          </a:lstStyle>
          <a:p>
            <a:r>
              <a:rPr lang="en-US" dirty="0" smtClean="0"/>
              <a:t>Click to edit Master title style</a:t>
            </a:r>
            <a:endParaRPr lang="en-US" dirty="0"/>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prstClr val="black"/>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prstClr val="black"/>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0195050E-B722-40C8-AA31-57B4B3D59CAB}" type="slidenum">
              <a:rPr lang="en-US">
                <a:solidFill>
                  <a:prstClr val="black"/>
                </a:solidFill>
              </a:rPr>
              <a:pPr>
                <a:defRPr/>
              </a:pPr>
              <a:t>‹#›</a:t>
            </a:fld>
            <a:endParaRPr lang="en-US">
              <a:solidFill>
                <a:prstClr val="black"/>
              </a:solidFill>
            </a:endParaRPr>
          </a:p>
        </p:txBody>
      </p:sp>
    </p:spTree>
    <p:extLst>
      <p:ext uri="{BB962C8B-B14F-4D97-AF65-F5344CB8AC3E}">
        <p14:creationId xmlns:p14="http://schemas.microsoft.com/office/powerpoint/2010/main" val="727916437"/>
      </p:ext>
    </p:extLst>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2800"/>
            </a:lvl1pPr>
          </a:lstStyle>
          <a:p>
            <a:r>
              <a:rPr lang="en-US" dirty="0" smtClean="0"/>
              <a:t>Click to edit Master title style</a:t>
            </a:r>
            <a:endParaRPr lang="en-US" dirty="0"/>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prstClr val="black"/>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prstClr val="black"/>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4E1824BC-8182-40FD-9BDE-414F206A47D7}" type="slidenum">
              <a:rPr lang="en-US">
                <a:solidFill>
                  <a:prstClr val="black"/>
                </a:solidFill>
              </a:rPr>
              <a:pPr>
                <a:defRPr/>
              </a:pPr>
              <a:t>‹#›</a:t>
            </a:fld>
            <a:endParaRPr lang="en-US">
              <a:solidFill>
                <a:prstClr val="black"/>
              </a:solidFill>
            </a:endParaRPr>
          </a:p>
        </p:txBody>
      </p:sp>
    </p:spTree>
    <p:extLst>
      <p:ext uri="{BB962C8B-B14F-4D97-AF65-F5344CB8AC3E}">
        <p14:creationId xmlns:p14="http://schemas.microsoft.com/office/powerpoint/2010/main" val="3075682511"/>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solidFill>
                <a:prstClr val="black"/>
              </a:solidFill>
            </a:endParaRPr>
          </a:p>
        </p:txBody>
      </p:sp>
      <p:sp>
        <p:nvSpPr>
          <p:cNvPr id="8" name="Rectangle 5"/>
          <p:cNvSpPr>
            <a:spLocks noGrp="1" noChangeArrowheads="1"/>
          </p:cNvSpPr>
          <p:nvPr>
            <p:ph type="ftr" sz="quarter" idx="11"/>
          </p:nvPr>
        </p:nvSpPr>
        <p:spPr>
          <a:ln/>
        </p:spPr>
        <p:txBody>
          <a:bodyPr/>
          <a:lstStyle>
            <a:lvl1pPr>
              <a:defRPr/>
            </a:lvl1pPr>
          </a:lstStyle>
          <a:p>
            <a:pPr>
              <a:defRPr/>
            </a:pPr>
            <a:endParaRPr lang="en-US">
              <a:solidFill>
                <a:prstClr val="black"/>
              </a:solidFill>
            </a:endParaRPr>
          </a:p>
        </p:txBody>
      </p:sp>
      <p:sp>
        <p:nvSpPr>
          <p:cNvPr id="9" name="Rectangle 6"/>
          <p:cNvSpPr>
            <a:spLocks noGrp="1" noChangeArrowheads="1"/>
          </p:cNvSpPr>
          <p:nvPr>
            <p:ph type="sldNum" sz="quarter" idx="12"/>
          </p:nvPr>
        </p:nvSpPr>
        <p:spPr>
          <a:ln/>
        </p:spPr>
        <p:txBody>
          <a:bodyPr/>
          <a:lstStyle>
            <a:lvl1pPr>
              <a:defRPr/>
            </a:lvl1pPr>
          </a:lstStyle>
          <a:p>
            <a:pPr>
              <a:defRPr/>
            </a:pPr>
            <a:fld id="{8933DFE2-C08F-4020-AE4E-772DE10C01D3}" type="slidenum">
              <a:rPr lang="en-US">
                <a:solidFill>
                  <a:prstClr val="black"/>
                </a:solidFill>
              </a:rPr>
              <a:pPr>
                <a:defRPr/>
              </a:pPr>
              <a:t>‹#›</a:t>
            </a:fld>
            <a:endParaRPr lang="en-US">
              <a:solidFill>
                <a:prstClr val="black"/>
              </a:solidFill>
            </a:endParaRPr>
          </a:p>
        </p:txBody>
      </p:sp>
    </p:spTree>
    <p:extLst>
      <p:ext uri="{BB962C8B-B14F-4D97-AF65-F5344CB8AC3E}">
        <p14:creationId xmlns:p14="http://schemas.microsoft.com/office/powerpoint/2010/main" val="4090308907"/>
      </p:ext>
    </p:extLst>
  </p:cSld>
  <p:clrMapOvr>
    <a:masterClrMapping/>
  </p:clrMapOvr>
  <p:transition>
    <p:fad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solidFill>
                <a:prstClr val="black"/>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en-US">
              <a:solidFill>
                <a:prstClr val="black"/>
              </a:solidFill>
            </a:endParaRPr>
          </a:p>
        </p:txBody>
      </p:sp>
      <p:sp>
        <p:nvSpPr>
          <p:cNvPr id="5" name="Rectangle 6"/>
          <p:cNvSpPr>
            <a:spLocks noGrp="1" noChangeArrowheads="1"/>
          </p:cNvSpPr>
          <p:nvPr>
            <p:ph type="sldNum" sz="quarter" idx="12"/>
          </p:nvPr>
        </p:nvSpPr>
        <p:spPr>
          <a:ln/>
        </p:spPr>
        <p:txBody>
          <a:bodyPr/>
          <a:lstStyle>
            <a:lvl1pPr>
              <a:defRPr/>
            </a:lvl1pPr>
          </a:lstStyle>
          <a:p>
            <a:pPr>
              <a:defRPr/>
            </a:pPr>
            <a:fld id="{50F8C261-D3BE-4668-BC14-B545838276B8}" type="slidenum">
              <a:rPr lang="en-US">
                <a:solidFill>
                  <a:prstClr val="black"/>
                </a:solidFill>
              </a:rPr>
              <a:pPr>
                <a:defRPr/>
              </a:pPr>
              <a:t>‹#›</a:t>
            </a:fld>
            <a:endParaRPr lang="en-US">
              <a:solidFill>
                <a:prstClr val="black"/>
              </a:solidFill>
            </a:endParaRPr>
          </a:p>
        </p:txBody>
      </p:sp>
    </p:spTree>
    <p:extLst>
      <p:ext uri="{BB962C8B-B14F-4D97-AF65-F5344CB8AC3E}">
        <p14:creationId xmlns:p14="http://schemas.microsoft.com/office/powerpoint/2010/main" val="285811480"/>
      </p:ext>
    </p:extLst>
  </p:cSld>
  <p:clrMapOvr>
    <a:masterClrMapping/>
  </p:clrMapOvr>
  <p:transition>
    <p:fade/>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solidFill>
                <a:prstClr val="black"/>
              </a:solidFill>
            </a:endParaRPr>
          </a:p>
        </p:txBody>
      </p:sp>
      <p:sp>
        <p:nvSpPr>
          <p:cNvPr id="3" name="Rectangle 5"/>
          <p:cNvSpPr>
            <a:spLocks noGrp="1" noChangeArrowheads="1"/>
          </p:cNvSpPr>
          <p:nvPr>
            <p:ph type="ftr" sz="quarter" idx="11"/>
          </p:nvPr>
        </p:nvSpPr>
        <p:spPr>
          <a:ln/>
        </p:spPr>
        <p:txBody>
          <a:bodyPr/>
          <a:lstStyle>
            <a:lvl1pPr>
              <a:defRPr/>
            </a:lvl1pPr>
          </a:lstStyle>
          <a:p>
            <a:pPr>
              <a:defRPr/>
            </a:pPr>
            <a:endParaRPr lang="en-US">
              <a:solidFill>
                <a:prstClr val="black"/>
              </a:solidFill>
            </a:endParaRPr>
          </a:p>
        </p:txBody>
      </p:sp>
      <p:sp>
        <p:nvSpPr>
          <p:cNvPr id="4" name="Rectangle 6"/>
          <p:cNvSpPr>
            <a:spLocks noGrp="1" noChangeArrowheads="1"/>
          </p:cNvSpPr>
          <p:nvPr>
            <p:ph type="sldNum" sz="quarter" idx="12"/>
          </p:nvPr>
        </p:nvSpPr>
        <p:spPr>
          <a:ln/>
        </p:spPr>
        <p:txBody>
          <a:bodyPr/>
          <a:lstStyle>
            <a:lvl1pPr>
              <a:defRPr/>
            </a:lvl1pPr>
          </a:lstStyle>
          <a:p>
            <a:pPr>
              <a:defRPr/>
            </a:pPr>
            <a:fld id="{9883A01D-BF4C-4AA1-863A-F0D3C43F6B6B}" type="slidenum">
              <a:rPr lang="en-US">
                <a:solidFill>
                  <a:prstClr val="black"/>
                </a:solidFill>
              </a:rPr>
              <a:pPr>
                <a:defRPr/>
              </a:pPr>
              <a:t>‹#›</a:t>
            </a:fld>
            <a:endParaRPr lang="en-US">
              <a:solidFill>
                <a:prstClr val="black"/>
              </a:solidFill>
            </a:endParaRPr>
          </a:p>
        </p:txBody>
      </p:sp>
    </p:spTree>
    <p:extLst>
      <p:ext uri="{BB962C8B-B14F-4D97-AF65-F5344CB8AC3E}">
        <p14:creationId xmlns:p14="http://schemas.microsoft.com/office/powerpoint/2010/main" val="818009528"/>
      </p:ext>
    </p:extLst>
  </p:cSld>
  <p:clrMapOvr>
    <a:masterClrMapping/>
  </p:clrMapOvr>
  <p:transition>
    <p:fade/>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2000"/>
            </a:lvl1pPr>
            <a:lvl2pPr>
              <a:defRPr sz="2000"/>
            </a:lvl2pPr>
            <a:lvl3pPr>
              <a:defRPr sz="2000"/>
            </a:lvl3pPr>
            <a:lvl4pPr>
              <a:defRPr sz="2000"/>
            </a:lvl4pPr>
            <a:lvl5pPr>
              <a:defRPr sz="2000"/>
            </a:lvl5pPr>
            <a:lvl6pPr>
              <a:defRPr sz="2000"/>
            </a:lvl6pPr>
            <a:lvl7pPr>
              <a:defRPr sz="2000"/>
            </a:lvl7pPr>
            <a:lvl8pPr>
              <a:defRPr sz="2000"/>
            </a:lvl8pPr>
            <a:lvl9pPr>
              <a:defRPr sz="20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prstClr val="black"/>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prstClr val="black"/>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EDEB6562-3D73-441A-B4FC-0F2401FE9B63}" type="slidenum">
              <a:rPr lang="en-US">
                <a:solidFill>
                  <a:prstClr val="black"/>
                </a:solidFill>
              </a:rPr>
              <a:pPr>
                <a:defRPr/>
              </a:pPr>
              <a:t>‹#›</a:t>
            </a:fld>
            <a:endParaRPr lang="en-US">
              <a:solidFill>
                <a:prstClr val="black"/>
              </a:solidFill>
            </a:endParaRPr>
          </a:p>
        </p:txBody>
      </p:sp>
    </p:spTree>
    <p:extLst>
      <p:ext uri="{BB962C8B-B14F-4D97-AF65-F5344CB8AC3E}">
        <p14:creationId xmlns:p14="http://schemas.microsoft.com/office/powerpoint/2010/main" val="1787213433"/>
      </p:ext>
    </p:extLst>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D1C1406C-E0E5-4E53-AF38-6AE0D02B8943}" type="slidenum">
              <a:rPr lang="en-US"/>
              <a:pPr>
                <a:defRPr/>
              </a:pPr>
              <a:t>‹#›</a:t>
            </a:fld>
            <a:endParaRPr lang="en-US"/>
          </a:p>
        </p:txBody>
      </p:sp>
    </p:spTree>
    <p:extLst>
      <p:ext uri="{BB962C8B-B14F-4D97-AF65-F5344CB8AC3E}">
        <p14:creationId xmlns:p14="http://schemas.microsoft.com/office/powerpoint/2010/main" val="2190529081"/>
      </p:ext>
    </p:extLst>
  </p:cSld>
  <p:clrMapOvr>
    <a:masterClrMapping/>
  </p:clrMapOvr>
  <p:transition>
    <p:fade/>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prstClr val="black"/>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prstClr val="black"/>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C153783B-6A40-43A1-A805-5CCADCD073AF}" type="slidenum">
              <a:rPr lang="en-US">
                <a:solidFill>
                  <a:prstClr val="black"/>
                </a:solidFill>
              </a:rPr>
              <a:pPr>
                <a:defRPr/>
              </a:pPr>
              <a:t>‹#›</a:t>
            </a:fld>
            <a:endParaRPr lang="en-US">
              <a:solidFill>
                <a:prstClr val="black"/>
              </a:solidFill>
            </a:endParaRPr>
          </a:p>
        </p:txBody>
      </p:sp>
    </p:spTree>
    <p:extLst>
      <p:ext uri="{BB962C8B-B14F-4D97-AF65-F5344CB8AC3E}">
        <p14:creationId xmlns:p14="http://schemas.microsoft.com/office/powerpoint/2010/main" val="1525532170"/>
      </p:ext>
    </p:extLst>
  </p:cSld>
  <p:clrMapOvr>
    <a:masterClrMapping/>
  </p:clrMapOvr>
  <p:transition>
    <p:fade/>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prstClr val="black"/>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prstClr val="black"/>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0DDF8D49-BE67-4D9B-B44B-A05EB582B1DB}" type="slidenum">
              <a:rPr lang="en-US">
                <a:solidFill>
                  <a:prstClr val="black"/>
                </a:solidFill>
              </a:rPr>
              <a:pPr>
                <a:defRPr/>
              </a:pPr>
              <a:t>‹#›</a:t>
            </a:fld>
            <a:endParaRPr lang="en-US">
              <a:solidFill>
                <a:prstClr val="black"/>
              </a:solidFill>
            </a:endParaRPr>
          </a:p>
        </p:txBody>
      </p:sp>
    </p:spTree>
    <p:extLst>
      <p:ext uri="{BB962C8B-B14F-4D97-AF65-F5344CB8AC3E}">
        <p14:creationId xmlns:p14="http://schemas.microsoft.com/office/powerpoint/2010/main" val="2654471393"/>
      </p:ext>
    </p:extLst>
  </p:cSld>
  <p:clrMapOvr>
    <a:masterClrMapping/>
  </p:clrMapOvr>
  <p:transition>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prstClr val="black"/>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prstClr val="black"/>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70FF9A9F-AE5F-4E8F-88A5-E13AF070FC6A}" type="slidenum">
              <a:rPr lang="en-US">
                <a:solidFill>
                  <a:prstClr val="black"/>
                </a:solidFill>
              </a:rPr>
              <a:pPr>
                <a:defRPr/>
              </a:pPr>
              <a:t>‹#›</a:t>
            </a:fld>
            <a:endParaRPr lang="en-US">
              <a:solidFill>
                <a:prstClr val="black"/>
              </a:solidFill>
            </a:endParaRPr>
          </a:p>
        </p:txBody>
      </p:sp>
    </p:spTree>
    <p:extLst>
      <p:ext uri="{BB962C8B-B14F-4D97-AF65-F5344CB8AC3E}">
        <p14:creationId xmlns:p14="http://schemas.microsoft.com/office/powerpoint/2010/main" val="3068956171"/>
      </p:ext>
    </p:extLst>
  </p:cSld>
  <p:clrMapOvr>
    <a:masterClrMapping/>
  </p:clrMapOvr>
  <p:transition>
    <p:fade/>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55298" name="Rectangle 2"/>
          <p:cNvSpPr>
            <a:spLocks noGrp="1" noChangeArrowheads="1"/>
          </p:cNvSpPr>
          <p:nvPr>
            <p:ph type="ctrTitle"/>
          </p:nvPr>
        </p:nvSpPr>
        <p:spPr>
          <a:xfrm>
            <a:off x="685800" y="2130425"/>
            <a:ext cx="7772400" cy="1470025"/>
          </a:xfrm>
        </p:spPr>
        <p:txBody>
          <a:bodyPr/>
          <a:lstStyle>
            <a:lvl1pPr>
              <a:defRPr/>
            </a:lvl1pPr>
          </a:lstStyle>
          <a:p>
            <a:r>
              <a:rPr lang="en-US"/>
              <a:t>Click to edit Master title style</a:t>
            </a:r>
          </a:p>
        </p:txBody>
      </p:sp>
      <p:sp>
        <p:nvSpPr>
          <p:cNvPr id="55299" name="Rectangle 3"/>
          <p:cNvSpPr>
            <a:spLocks noGrp="1" noChangeArrowheads="1"/>
          </p:cNvSpPr>
          <p:nvPr>
            <p:ph type="subTitle" idx="1"/>
          </p:nvPr>
        </p:nvSpPr>
        <p:spPr>
          <a:xfrm>
            <a:off x="1371600" y="3886200"/>
            <a:ext cx="6400800" cy="1752600"/>
          </a:xfrm>
        </p:spPr>
        <p:txBody>
          <a:bodyPr/>
          <a:lstStyle>
            <a:lvl1pPr marL="0" indent="0" algn="ctr">
              <a:defRPr/>
            </a:lvl1pPr>
          </a:lstStyle>
          <a:p>
            <a:r>
              <a:rPr lang="en-US"/>
              <a:t>Click to edit Master subtitle style</a:t>
            </a:r>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prstClr val="black"/>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prstClr val="black"/>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8D0858E1-5C7C-49FD-AA4A-AF93CE68C221}" type="slidenum">
              <a:rPr lang="en-US">
                <a:solidFill>
                  <a:prstClr val="black"/>
                </a:solidFill>
              </a:rPr>
              <a:pPr>
                <a:defRPr/>
              </a:pPr>
              <a:t>‹#›</a:t>
            </a:fld>
            <a:endParaRPr lang="en-US">
              <a:solidFill>
                <a:prstClr val="black"/>
              </a:solidFill>
            </a:endParaRPr>
          </a:p>
        </p:txBody>
      </p:sp>
    </p:spTree>
    <p:extLst>
      <p:ext uri="{BB962C8B-B14F-4D97-AF65-F5344CB8AC3E}">
        <p14:creationId xmlns:p14="http://schemas.microsoft.com/office/powerpoint/2010/main" val="2187383636"/>
      </p:ext>
    </p:extLst>
  </p:cSld>
  <p:clrMapOvr>
    <a:masterClrMapping/>
  </p:clrMapOvr>
  <p:transition>
    <p:fade/>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prstClr val="black"/>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prstClr val="black"/>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0B72B671-4785-4B02-B36E-A702E8E60768}" type="slidenum">
              <a:rPr lang="en-US">
                <a:solidFill>
                  <a:prstClr val="black"/>
                </a:solidFill>
              </a:rPr>
              <a:pPr>
                <a:defRPr/>
              </a:pPr>
              <a:t>‹#›</a:t>
            </a:fld>
            <a:endParaRPr lang="en-US">
              <a:solidFill>
                <a:prstClr val="black"/>
              </a:solidFill>
            </a:endParaRPr>
          </a:p>
        </p:txBody>
      </p:sp>
    </p:spTree>
    <p:extLst>
      <p:ext uri="{BB962C8B-B14F-4D97-AF65-F5344CB8AC3E}">
        <p14:creationId xmlns:p14="http://schemas.microsoft.com/office/powerpoint/2010/main" val="3604780957"/>
      </p:ext>
    </p:extLst>
  </p:cSld>
  <p:clrMapOvr>
    <a:masterClrMapping/>
  </p:clrMapOvr>
  <p:transition>
    <p:fade/>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2800" b="1" cap="all"/>
            </a:lvl1pPr>
          </a:lstStyle>
          <a:p>
            <a:r>
              <a:rPr lang="en-US" dirty="0" smtClean="0"/>
              <a:t>Click to edit Master title style</a:t>
            </a:r>
            <a:endParaRPr lang="en-US" dirty="0"/>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prstClr val="black"/>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prstClr val="black"/>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BA6F34DA-8333-4233-8975-0DF694645B59}" type="slidenum">
              <a:rPr lang="en-US">
                <a:solidFill>
                  <a:prstClr val="black"/>
                </a:solidFill>
              </a:rPr>
              <a:pPr>
                <a:defRPr/>
              </a:pPr>
              <a:t>‹#›</a:t>
            </a:fld>
            <a:endParaRPr lang="en-US">
              <a:solidFill>
                <a:prstClr val="black"/>
              </a:solidFill>
            </a:endParaRPr>
          </a:p>
        </p:txBody>
      </p:sp>
    </p:spTree>
    <p:extLst>
      <p:ext uri="{BB962C8B-B14F-4D97-AF65-F5344CB8AC3E}">
        <p14:creationId xmlns:p14="http://schemas.microsoft.com/office/powerpoint/2010/main" val="677278870"/>
      </p:ext>
    </p:extLst>
  </p:cSld>
  <p:clrMapOvr>
    <a:masterClrMapping/>
  </p:clrMapOvr>
  <p:transition>
    <p:fade/>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2800"/>
            </a:lvl1pPr>
          </a:lstStyle>
          <a:p>
            <a:r>
              <a:rPr lang="en-US" dirty="0" smtClean="0"/>
              <a:t>Click to edit Master title style</a:t>
            </a:r>
            <a:endParaRPr lang="en-US" dirty="0"/>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prstClr val="black"/>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prstClr val="black"/>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A0010D13-0959-424D-AC5E-29BED9AE233A}" type="slidenum">
              <a:rPr lang="en-US">
                <a:solidFill>
                  <a:prstClr val="black"/>
                </a:solidFill>
              </a:rPr>
              <a:pPr>
                <a:defRPr/>
              </a:pPr>
              <a:t>‹#›</a:t>
            </a:fld>
            <a:endParaRPr lang="en-US">
              <a:solidFill>
                <a:prstClr val="black"/>
              </a:solidFill>
            </a:endParaRPr>
          </a:p>
        </p:txBody>
      </p:sp>
    </p:spTree>
    <p:extLst>
      <p:ext uri="{BB962C8B-B14F-4D97-AF65-F5344CB8AC3E}">
        <p14:creationId xmlns:p14="http://schemas.microsoft.com/office/powerpoint/2010/main" val="2350075762"/>
      </p:ext>
    </p:extLst>
  </p:cSld>
  <p:clrMapOvr>
    <a:masterClrMapping/>
  </p:clrMapOvr>
  <p:transition>
    <p:fade/>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solidFill>
                <a:prstClr val="black"/>
              </a:solidFill>
            </a:endParaRPr>
          </a:p>
        </p:txBody>
      </p:sp>
      <p:sp>
        <p:nvSpPr>
          <p:cNvPr id="8" name="Rectangle 5"/>
          <p:cNvSpPr>
            <a:spLocks noGrp="1" noChangeArrowheads="1"/>
          </p:cNvSpPr>
          <p:nvPr>
            <p:ph type="ftr" sz="quarter" idx="11"/>
          </p:nvPr>
        </p:nvSpPr>
        <p:spPr>
          <a:ln/>
        </p:spPr>
        <p:txBody>
          <a:bodyPr/>
          <a:lstStyle>
            <a:lvl1pPr>
              <a:defRPr/>
            </a:lvl1pPr>
          </a:lstStyle>
          <a:p>
            <a:pPr>
              <a:defRPr/>
            </a:pPr>
            <a:endParaRPr lang="en-US">
              <a:solidFill>
                <a:prstClr val="black"/>
              </a:solidFill>
            </a:endParaRPr>
          </a:p>
        </p:txBody>
      </p:sp>
      <p:sp>
        <p:nvSpPr>
          <p:cNvPr id="9" name="Rectangle 6"/>
          <p:cNvSpPr>
            <a:spLocks noGrp="1" noChangeArrowheads="1"/>
          </p:cNvSpPr>
          <p:nvPr>
            <p:ph type="sldNum" sz="quarter" idx="12"/>
          </p:nvPr>
        </p:nvSpPr>
        <p:spPr>
          <a:ln/>
        </p:spPr>
        <p:txBody>
          <a:bodyPr/>
          <a:lstStyle>
            <a:lvl1pPr>
              <a:defRPr/>
            </a:lvl1pPr>
          </a:lstStyle>
          <a:p>
            <a:pPr>
              <a:defRPr/>
            </a:pPr>
            <a:fld id="{0A3C518B-1B9D-43BC-8290-96BF9BA9F71A}" type="slidenum">
              <a:rPr lang="en-US">
                <a:solidFill>
                  <a:prstClr val="black"/>
                </a:solidFill>
              </a:rPr>
              <a:pPr>
                <a:defRPr/>
              </a:pPr>
              <a:t>‹#›</a:t>
            </a:fld>
            <a:endParaRPr lang="en-US">
              <a:solidFill>
                <a:prstClr val="black"/>
              </a:solidFill>
            </a:endParaRPr>
          </a:p>
        </p:txBody>
      </p:sp>
    </p:spTree>
    <p:extLst>
      <p:ext uri="{BB962C8B-B14F-4D97-AF65-F5344CB8AC3E}">
        <p14:creationId xmlns:p14="http://schemas.microsoft.com/office/powerpoint/2010/main" val="3957600146"/>
      </p:ext>
    </p:extLst>
  </p:cSld>
  <p:clrMapOvr>
    <a:masterClrMapping/>
  </p:clrMapOvr>
  <p:transition>
    <p:fade/>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solidFill>
                <a:prstClr val="black"/>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en-US">
              <a:solidFill>
                <a:prstClr val="black"/>
              </a:solidFill>
            </a:endParaRPr>
          </a:p>
        </p:txBody>
      </p:sp>
      <p:sp>
        <p:nvSpPr>
          <p:cNvPr id="5" name="Rectangle 6"/>
          <p:cNvSpPr>
            <a:spLocks noGrp="1" noChangeArrowheads="1"/>
          </p:cNvSpPr>
          <p:nvPr>
            <p:ph type="sldNum" sz="quarter" idx="12"/>
          </p:nvPr>
        </p:nvSpPr>
        <p:spPr>
          <a:ln/>
        </p:spPr>
        <p:txBody>
          <a:bodyPr/>
          <a:lstStyle>
            <a:lvl1pPr>
              <a:defRPr/>
            </a:lvl1pPr>
          </a:lstStyle>
          <a:p>
            <a:pPr>
              <a:defRPr/>
            </a:pPr>
            <a:fld id="{6F112F48-B2D7-45E3-95D8-A17232614EA6}" type="slidenum">
              <a:rPr lang="en-US">
                <a:solidFill>
                  <a:prstClr val="black"/>
                </a:solidFill>
              </a:rPr>
              <a:pPr>
                <a:defRPr/>
              </a:pPr>
              <a:t>‹#›</a:t>
            </a:fld>
            <a:endParaRPr lang="en-US">
              <a:solidFill>
                <a:prstClr val="black"/>
              </a:solidFill>
            </a:endParaRPr>
          </a:p>
        </p:txBody>
      </p:sp>
    </p:spTree>
    <p:extLst>
      <p:ext uri="{BB962C8B-B14F-4D97-AF65-F5344CB8AC3E}">
        <p14:creationId xmlns:p14="http://schemas.microsoft.com/office/powerpoint/2010/main" val="3482524087"/>
      </p:ext>
    </p:extLst>
  </p:cSld>
  <p:clrMapOvr>
    <a:masterClrMapping/>
  </p:clrMapOvr>
  <p:transition>
    <p:fade/>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solidFill>
                <a:prstClr val="black"/>
              </a:solidFill>
            </a:endParaRPr>
          </a:p>
        </p:txBody>
      </p:sp>
      <p:sp>
        <p:nvSpPr>
          <p:cNvPr id="3" name="Rectangle 5"/>
          <p:cNvSpPr>
            <a:spLocks noGrp="1" noChangeArrowheads="1"/>
          </p:cNvSpPr>
          <p:nvPr>
            <p:ph type="ftr" sz="quarter" idx="11"/>
          </p:nvPr>
        </p:nvSpPr>
        <p:spPr>
          <a:ln/>
        </p:spPr>
        <p:txBody>
          <a:bodyPr/>
          <a:lstStyle>
            <a:lvl1pPr>
              <a:defRPr/>
            </a:lvl1pPr>
          </a:lstStyle>
          <a:p>
            <a:pPr>
              <a:defRPr/>
            </a:pPr>
            <a:endParaRPr lang="en-US">
              <a:solidFill>
                <a:prstClr val="black"/>
              </a:solidFill>
            </a:endParaRPr>
          </a:p>
        </p:txBody>
      </p:sp>
      <p:sp>
        <p:nvSpPr>
          <p:cNvPr id="4" name="Rectangle 6"/>
          <p:cNvSpPr>
            <a:spLocks noGrp="1" noChangeArrowheads="1"/>
          </p:cNvSpPr>
          <p:nvPr>
            <p:ph type="sldNum" sz="quarter" idx="12"/>
          </p:nvPr>
        </p:nvSpPr>
        <p:spPr>
          <a:ln/>
        </p:spPr>
        <p:txBody>
          <a:bodyPr/>
          <a:lstStyle>
            <a:lvl1pPr>
              <a:defRPr/>
            </a:lvl1pPr>
          </a:lstStyle>
          <a:p>
            <a:pPr>
              <a:defRPr/>
            </a:pPr>
            <a:fld id="{1CCE2AB9-41C0-4002-B9AF-7E04D5479FA6}" type="slidenum">
              <a:rPr lang="en-US">
                <a:solidFill>
                  <a:prstClr val="black"/>
                </a:solidFill>
              </a:rPr>
              <a:pPr>
                <a:defRPr/>
              </a:pPr>
              <a:t>‹#›</a:t>
            </a:fld>
            <a:endParaRPr lang="en-US">
              <a:solidFill>
                <a:prstClr val="black"/>
              </a:solidFill>
            </a:endParaRPr>
          </a:p>
        </p:txBody>
      </p:sp>
    </p:spTree>
    <p:extLst>
      <p:ext uri="{BB962C8B-B14F-4D97-AF65-F5344CB8AC3E}">
        <p14:creationId xmlns:p14="http://schemas.microsoft.com/office/powerpoint/2010/main" val="223331091"/>
      </p:ext>
    </p:extLst>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2800" b="1" cap="all"/>
            </a:lvl1pPr>
          </a:lstStyle>
          <a:p>
            <a:r>
              <a:rPr lang="en-US" dirty="0" smtClean="0"/>
              <a:t>Click to edit Master title style</a:t>
            </a:r>
            <a:endParaRPr lang="en-US" dirty="0"/>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DEC54207-AFDF-45E3-A4F6-B1038B36EC15}" type="slidenum">
              <a:rPr lang="en-US"/>
              <a:pPr>
                <a:defRPr/>
              </a:pPr>
              <a:t>‹#›</a:t>
            </a:fld>
            <a:endParaRPr lang="en-US"/>
          </a:p>
        </p:txBody>
      </p:sp>
    </p:spTree>
    <p:extLst>
      <p:ext uri="{BB962C8B-B14F-4D97-AF65-F5344CB8AC3E}">
        <p14:creationId xmlns:p14="http://schemas.microsoft.com/office/powerpoint/2010/main" val="2332771536"/>
      </p:ext>
    </p:extLst>
  </p:cSld>
  <p:clrMapOvr>
    <a:masterClrMapping/>
  </p:clrMapOvr>
  <p:transition>
    <p:fade/>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2000"/>
            </a:lvl1pPr>
            <a:lvl2pPr>
              <a:defRPr sz="2000"/>
            </a:lvl2pPr>
            <a:lvl3pPr>
              <a:defRPr sz="2000"/>
            </a:lvl3pPr>
            <a:lvl4pPr>
              <a:defRPr sz="2000"/>
            </a:lvl4pPr>
            <a:lvl5pPr>
              <a:defRPr sz="2000"/>
            </a:lvl5pPr>
            <a:lvl6pPr>
              <a:defRPr sz="2000"/>
            </a:lvl6pPr>
            <a:lvl7pPr>
              <a:defRPr sz="2000"/>
            </a:lvl7pPr>
            <a:lvl8pPr>
              <a:defRPr sz="2000"/>
            </a:lvl8pPr>
            <a:lvl9pPr>
              <a:defRPr sz="20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prstClr val="black"/>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prstClr val="black"/>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9F1C146A-C7D8-4FB0-B40A-31C1F8394B1F}" type="slidenum">
              <a:rPr lang="en-US">
                <a:solidFill>
                  <a:prstClr val="black"/>
                </a:solidFill>
              </a:rPr>
              <a:pPr>
                <a:defRPr/>
              </a:pPr>
              <a:t>‹#›</a:t>
            </a:fld>
            <a:endParaRPr lang="en-US">
              <a:solidFill>
                <a:prstClr val="black"/>
              </a:solidFill>
            </a:endParaRPr>
          </a:p>
        </p:txBody>
      </p:sp>
    </p:spTree>
    <p:extLst>
      <p:ext uri="{BB962C8B-B14F-4D97-AF65-F5344CB8AC3E}">
        <p14:creationId xmlns:p14="http://schemas.microsoft.com/office/powerpoint/2010/main" val="2465691754"/>
      </p:ext>
    </p:extLst>
  </p:cSld>
  <p:clrMapOvr>
    <a:masterClrMapping/>
  </p:clrMapOvr>
  <p:transition>
    <p:fade/>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prstClr val="black"/>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prstClr val="black"/>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BECAC89C-DFC2-4EBB-A8D5-73A29F0F651E}" type="slidenum">
              <a:rPr lang="en-US">
                <a:solidFill>
                  <a:prstClr val="black"/>
                </a:solidFill>
              </a:rPr>
              <a:pPr>
                <a:defRPr/>
              </a:pPr>
              <a:t>‹#›</a:t>
            </a:fld>
            <a:endParaRPr lang="en-US">
              <a:solidFill>
                <a:prstClr val="black"/>
              </a:solidFill>
            </a:endParaRPr>
          </a:p>
        </p:txBody>
      </p:sp>
    </p:spTree>
    <p:extLst>
      <p:ext uri="{BB962C8B-B14F-4D97-AF65-F5344CB8AC3E}">
        <p14:creationId xmlns:p14="http://schemas.microsoft.com/office/powerpoint/2010/main" val="2438873233"/>
      </p:ext>
    </p:extLst>
  </p:cSld>
  <p:clrMapOvr>
    <a:masterClrMapping/>
  </p:clrMapOvr>
  <p:transition>
    <p:fade/>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prstClr val="black"/>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prstClr val="black"/>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15A1530A-6C97-4218-834D-697CCCA54BFB}" type="slidenum">
              <a:rPr lang="en-US">
                <a:solidFill>
                  <a:prstClr val="black"/>
                </a:solidFill>
              </a:rPr>
              <a:pPr>
                <a:defRPr/>
              </a:pPr>
              <a:t>‹#›</a:t>
            </a:fld>
            <a:endParaRPr lang="en-US">
              <a:solidFill>
                <a:prstClr val="black"/>
              </a:solidFill>
            </a:endParaRPr>
          </a:p>
        </p:txBody>
      </p:sp>
    </p:spTree>
    <p:extLst>
      <p:ext uri="{BB962C8B-B14F-4D97-AF65-F5344CB8AC3E}">
        <p14:creationId xmlns:p14="http://schemas.microsoft.com/office/powerpoint/2010/main" val="178146861"/>
      </p:ext>
    </p:extLst>
  </p:cSld>
  <p:clrMapOvr>
    <a:masterClrMapping/>
  </p:clrMapOvr>
  <p:transition>
    <p:fade/>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prstClr val="black"/>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prstClr val="black"/>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EBA77E02-0901-41B3-8E36-EBDB5875DA1D}" type="slidenum">
              <a:rPr lang="en-US">
                <a:solidFill>
                  <a:prstClr val="black"/>
                </a:solidFill>
              </a:rPr>
              <a:pPr>
                <a:defRPr/>
              </a:pPr>
              <a:t>‹#›</a:t>
            </a:fld>
            <a:endParaRPr lang="en-US">
              <a:solidFill>
                <a:prstClr val="black"/>
              </a:solidFill>
            </a:endParaRPr>
          </a:p>
        </p:txBody>
      </p:sp>
    </p:spTree>
    <p:extLst>
      <p:ext uri="{BB962C8B-B14F-4D97-AF65-F5344CB8AC3E}">
        <p14:creationId xmlns:p14="http://schemas.microsoft.com/office/powerpoint/2010/main" val="3425752930"/>
      </p:ext>
    </p:extLst>
  </p:cSld>
  <p:clrMapOvr>
    <a:masterClrMapping/>
  </p:clrMapOvr>
  <p:transition>
    <p:fade/>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55298" name="Rectangle 2"/>
          <p:cNvSpPr>
            <a:spLocks noGrp="1" noChangeArrowheads="1"/>
          </p:cNvSpPr>
          <p:nvPr>
            <p:ph type="ctrTitle"/>
          </p:nvPr>
        </p:nvSpPr>
        <p:spPr>
          <a:xfrm>
            <a:off x="685800" y="2130425"/>
            <a:ext cx="7772400" cy="1470025"/>
          </a:xfrm>
        </p:spPr>
        <p:txBody>
          <a:bodyPr/>
          <a:lstStyle>
            <a:lvl1pPr>
              <a:defRPr/>
            </a:lvl1pPr>
          </a:lstStyle>
          <a:p>
            <a:r>
              <a:rPr lang="en-US"/>
              <a:t>Click to edit Master title style</a:t>
            </a:r>
          </a:p>
        </p:txBody>
      </p:sp>
      <p:sp>
        <p:nvSpPr>
          <p:cNvPr id="55299" name="Rectangle 3"/>
          <p:cNvSpPr>
            <a:spLocks noGrp="1" noChangeArrowheads="1"/>
          </p:cNvSpPr>
          <p:nvPr>
            <p:ph type="subTitle" idx="1"/>
          </p:nvPr>
        </p:nvSpPr>
        <p:spPr>
          <a:xfrm>
            <a:off x="1371600" y="3886200"/>
            <a:ext cx="6400800" cy="1752600"/>
          </a:xfrm>
        </p:spPr>
        <p:txBody>
          <a:bodyPr/>
          <a:lstStyle>
            <a:lvl1pPr marL="0" indent="0" algn="ctr">
              <a:defRPr/>
            </a:lvl1pPr>
          </a:lstStyle>
          <a:p>
            <a:r>
              <a:rPr lang="en-US"/>
              <a:t>Click to edit Master subtitle style</a:t>
            </a:r>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prstClr val="black"/>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prstClr val="black"/>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8D0858E1-5C7C-49FD-AA4A-AF93CE68C221}" type="slidenum">
              <a:rPr lang="en-US">
                <a:solidFill>
                  <a:prstClr val="black"/>
                </a:solidFill>
              </a:rPr>
              <a:pPr>
                <a:defRPr/>
              </a:pPr>
              <a:t>‹#›</a:t>
            </a:fld>
            <a:endParaRPr lang="en-US">
              <a:solidFill>
                <a:prstClr val="black"/>
              </a:solidFill>
            </a:endParaRPr>
          </a:p>
        </p:txBody>
      </p:sp>
    </p:spTree>
    <p:extLst>
      <p:ext uri="{BB962C8B-B14F-4D97-AF65-F5344CB8AC3E}">
        <p14:creationId xmlns:p14="http://schemas.microsoft.com/office/powerpoint/2010/main" val="208065296"/>
      </p:ext>
    </p:extLst>
  </p:cSld>
  <p:clrMapOvr>
    <a:masterClrMapping/>
  </p:clrMapOvr>
  <p:transition>
    <p:fade/>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prstClr val="black"/>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prstClr val="black"/>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0B72B671-4785-4B02-B36E-A702E8E60768}" type="slidenum">
              <a:rPr lang="en-US">
                <a:solidFill>
                  <a:prstClr val="black"/>
                </a:solidFill>
              </a:rPr>
              <a:pPr>
                <a:defRPr/>
              </a:pPr>
              <a:t>‹#›</a:t>
            </a:fld>
            <a:endParaRPr lang="en-US">
              <a:solidFill>
                <a:prstClr val="black"/>
              </a:solidFill>
            </a:endParaRPr>
          </a:p>
        </p:txBody>
      </p:sp>
    </p:spTree>
    <p:extLst>
      <p:ext uri="{BB962C8B-B14F-4D97-AF65-F5344CB8AC3E}">
        <p14:creationId xmlns:p14="http://schemas.microsoft.com/office/powerpoint/2010/main" val="3583833653"/>
      </p:ext>
    </p:extLst>
  </p:cSld>
  <p:clrMapOvr>
    <a:masterClrMapping/>
  </p:clrMapOvr>
  <p:transition>
    <p:fade/>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2800" b="1" cap="all"/>
            </a:lvl1pPr>
          </a:lstStyle>
          <a:p>
            <a:r>
              <a:rPr lang="en-US" dirty="0" smtClean="0"/>
              <a:t>Click to edit Master title style</a:t>
            </a:r>
            <a:endParaRPr lang="en-US" dirty="0"/>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prstClr val="black"/>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prstClr val="black"/>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BA6F34DA-8333-4233-8975-0DF694645B59}" type="slidenum">
              <a:rPr lang="en-US">
                <a:solidFill>
                  <a:prstClr val="black"/>
                </a:solidFill>
              </a:rPr>
              <a:pPr>
                <a:defRPr/>
              </a:pPr>
              <a:t>‹#›</a:t>
            </a:fld>
            <a:endParaRPr lang="en-US">
              <a:solidFill>
                <a:prstClr val="black"/>
              </a:solidFill>
            </a:endParaRPr>
          </a:p>
        </p:txBody>
      </p:sp>
    </p:spTree>
    <p:extLst>
      <p:ext uri="{BB962C8B-B14F-4D97-AF65-F5344CB8AC3E}">
        <p14:creationId xmlns:p14="http://schemas.microsoft.com/office/powerpoint/2010/main" val="2173125572"/>
      </p:ext>
    </p:extLst>
  </p:cSld>
  <p:clrMapOvr>
    <a:masterClrMapping/>
  </p:clrMapOvr>
  <p:transition>
    <p:fade/>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2800"/>
            </a:lvl1pPr>
          </a:lstStyle>
          <a:p>
            <a:r>
              <a:rPr lang="en-US" dirty="0" smtClean="0"/>
              <a:t>Click to edit Master title style</a:t>
            </a:r>
            <a:endParaRPr lang="en-US" dirty="0"/>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prstClr val="black"/>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prstClr val="black"/>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A0010D13-0959-424D-AC5E-29BED9AE233A}" type="slidenum">
              <a:rPr lang="en-US">
                <a:solidFill>
                  <a:prstClr val="black"/>
                </a:solidFill>
              </a:rPr>
              <a:pPr>
                <a:defRPr/>
              </a:pPr>
              <a:t>‹#›</a:t>
            </a:fld>
            <a:endParaRPr lang="en-US">
              <a:solidFill>
                <a:prstClr val="black"/>
              </a:solidFill>
            </a:endParaRPr>
          </a:p>
        </p:txBody>
      </p:sp>
    </p:spTree>
    <p:extLst>
      <p:ext uri="{BB962C8B-B14F-4D97-AF65-F5344CB8AC3E}">
        <p14:creationId xmlns:p14="http://schemas.microsoft.com/office/powerpoint/2010/main" val="252790401"/>
      </p:ext>
    </p:extLst>
  </p:cSld>
  <p:clrMapOvr>
    <a:masterClrMapping/>
  </p:clrMapOvr>
  <p:transition>
    <p:fade/>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solidFill>
                <a:prstClr val="black"/>
              </a:solidFill>
            </a:endParaRPr>
          </a:p>
        </p:txBody>
      </p:sp>
      <p:sp>
        <p:nvSpPr>
          <p:cNvPr id="8" name="Rectangle 5"/>
          <p:cNvSpPr>
            <a:spLocks noGrp="1" noChangeArrowheads="1"/>
          </p:cNvSpPr>
          <p:nvPr>
            <p:ph type="ftr" sz="quarter" idx="11"/>
          </p:nvPr>
        </p:nvSpPr>
        <p:spPr>
          <a:ln/>
        </p:spPr>
        <p:txBody>
          <a:bodyPr/>
          <a:lstStyle>
            <a:lvl1pPr>
              <a:defRPr/>
            </a:lvl1pPr>
          </a:lstStyle>
          <a:p>
            <a:pPr>
              <a:defRPr/>
            </a:pPr>
            <a:endParaRPr lang="en-US">
              <a:solidFill>
                <a:prstClr val="black"/>
              </a:solidFill>
            </a:endParaRPr>
          </a:p>
        </p:txBody>
      </p:sp>
      <p:sp>
        <p:nvSpPr>
          <p:cNvPr id="9" name="Rectangle 6"/>
          <p:cNvSpPr>
            <a:spLocks noGrp="1" noChangeArrowheads="1"/>
          </p:cNvSpPr>
          <p:nvPr>
            <p:ph type="sldNum" sz="quarter" idx="12"/>
          </p:nvPr>
        </p:nvSpPr>
        <p:spPr>
          <a:ln/>
        </p:spPr>
        <p:txBody>
          <a:bodyPr/>
          <a:lstStyle>
            <a:lvl1pPr>
              <a:defRPr/>
            </a:lvl1pPr>
          </a:lstStyle>
          <a:p>
            <a:pPr>
              <a:defRPr/>
            </a:pPr>
            <a:fld id="{0A3C518B-1B9D-43BC-8290-96BF9BA9F71A}" type="slidenum">
              <a:rPr lang="en-US">
                <a:solidFill>
                  <a:prstClr val="black"/>
                </a:solidFill>
              </a:rPr>
              <a:pPr>
                <a:defRPr/>
              </a:pPr>
              <a:t>‹#›</a:t>
            </a:fld>
            <a:endParaRPr lang="en-US">
              <a:solidFill>
                <a:prstClr val="black"/>
              </a:solidFill>
            </a:endParaRPr>
          </a:p>
        </p:txBody>
      </p:sp>
    </p:spTree>
    <p:extLst>
      <p:ext uri="{BB962C8B-B14F-4D97-AF65-F5344CB8AC3E}">
        <p14:creationId xmlns:p14="http://schemas.microsoft.com/office/powerpoint/2010/main" val="3136316126"/>
      </p:ext>
    </p:extLst>
  </p:cSld>
  <p:clrMapOvr>
    <a:masterClrMapping/>
  </p:clrMapOvr>
  <p:transition>
    <p:fade/>
  </p:transition>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solidFill>
                <a:prstClr val="black"/>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en-US">
              <a:solidFill>
                <a:prstClr val="black"/>
              </a:solidFill>
            </a:endParaRPr>
          </a:p>
        </p:txBody>
      </p:sp>
      <p:sp>
        <p:nvSpPr>
          <p:cNvPr id="5" name="Rectangle 6"/>
          <p:cNvSpPr>
            <a:spLocks noGrp="1" noChangeArrowheads="1"/>
          </p:cNvSpPr>
          <p:nvPr>
            <p:ph type="sldNum" sz="quarter" idx="12"/>
          </p:nvPr>
        </p:nvSpPr>
        <p:spPr>
          <a:ln/>
        </p:spPr>
        <p:txBody>
          <a:bodyPr/>
          <a:lstStyle>
            <a:lvl1pPr>
              <a:defRPr/>
            </a:lvl1pPr>
          </a:lstStyle>
          <a:p>
            <a:pPr>
              <a:defRPr/>
            </a:pPr>
            <a:fld id="{6F112F48-B2D7-45E3-95D8-A17232614EA6}" type="slidenum">
              <a:rPr lang="en-US">
                <a:solidFill>
                  <a:prstClr val="black"/>
                </a:solidFill>
              </a:rPr>
              <a:pPr>
                <a:defRPr/>
              </a:pPr>
              <a:t>‹#›</a:t>
            </a:fld>
            <a:endParaRPr lang="en-US">
              <a:solidFill>
                <a:prstClr val="black"/>
              </a:solidFill>
            </a:endParaRPr>
          </a:p>
        </p:txBody>
      </p:sp>
    </p:spTree>
    <p:extLst>
      <p:ext uri="{BB962C8B-B14F-4D97-AF65-F5344CB8AC3E}">
        <p14:creationId xmlns:p14="http://schemas.microsoft.com/office/powerpoint/2010/main" val="159139459"/>
      </p:ext>
    </p:extLst>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2800"/>
            </a:lvl1pPr>
          </a:lstStyle>
          <a:p>
            <a:r>
              <a:rPr lang="en-US" dirty="0" smtClean="0"/>
              <a:t>Click to edit Master title style</a:t>
            </a:r>
            <a:endParaRPr lang="en-US" dirty="0"/>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98AEF8AE-90A2-44B6-B06C-496538A82122}" type="slidenum">
              <a:rPr lang="en-US"/>
              <a:pPr>
                <a:defRPr/>
              </a:pPr>
              <a:t>‹#›</a:t>
            </a:fld>
            <a:endParaRPr lang="en-US"/>
          </a:p>
        </p:txBody>
      </p:sp>
    </p:spTree>
    <p:extLst>
      <p:ext uri="{BB962C8B-B14F-4D97-AF65-F5344CB8AC3E}">
        <p14:creationId xmlns:p14="http://schemas.microsoft.com/office/powerpoint/2010/main" val="559260145"/>
      </p:ext>
    </p:extLst>
  </p:cSld>
  <p:clrMapOvr>
    <a:masterClrMapping/>
  </p:clrMapOvr>
  <p:transition>
    <p:fade/>
  </p:transition>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solidFill>
                <a:prstClr val="black"/>
              </a:solidFill>
            </a:endParaRPr>
          </a:p>
        </p:txBody>
      </p:sp>
      <p:sp>
        <p:nvSpPr>
          <p:cNvPr id="3" name="Rectangle 5"/>
          <p:cNvSpPr>
            <a:spLocks noGrp="1" noChangeArrowheads="1"/>
          </p:cNvSpPr>
          <p:nvPr>
            <p:ph type="ftr" sz="quarter" idx="11"/>
          </p:nvPr>
        </p:nvSpPr>
        <p:spPr>
          <a:ln/>
        </p:spPr>
        <p:txBody>
          <a:bodyPr/>
          <a:lstStyle>
            <a:lvl1pPr>
              <a:defRPr/>
            </a:lvl1pPr>
          </a:lstStyle>
          <a:p>
            <a:pPr>
              <a:defRPr/>
            </a:pPr>
            <a:endParaRPr lang="en-US">
              <a:solidFill>
                <a:prstClr val="black"/>
              </a:solidFill>
            </a:endParaRPr>
          </a:p>
        </p:txBody>
      </p:sp>
      <p:sp>
        <p:nvSpPr>
          <p:cNvPr id="4" name="Rectangle 6"/>
          <p:cNvSpPr>
            <a:spLocks noGrp="1" noChangeArrowheads="1"/>
          </p:cNvSpPr>
          <p:nvPr>
            <p:ph type="sldNum" sz="quarter" idx="12"/>
          </p:nvPr>
        </p:nvSpPr>
        <p:spPr>
          <a:ln/>
        </p:spPr>
        <p:txBody>
          <a:bodyPr/>
          <a:lstStyle>
            <a:lvl1pPr>
              <a:defRPr/>
            </a:lvl1pPr>
          </a:lstStyle>
          <a:p>
            <a:pPr>
              <a:defRPr/>
            </a:pPr>
            <a:fld id="{1CCE2AB9-41C0-4002-B9AF-7E04D5479FA6}" type="slidenum">
              <a:rPr lang="en-US">
                <a:solidFill>
                  <a:prstClr val="black"/>
                </a:solidFill>
              </a:rPr>
              <a:pPr>
                <a:defRPr/>
              </a:pPr>
              <a:t>‹#›</a:t>
            </a:fld>
            <a:endParaRPr lang="en-US">
              <a:solidFill>
                <a:prstClr val="black"/>
              </a:solidFill>
            </a:endParaRPr>
          </a:p>
        </p:txBody>
      </p:sp>
    </p:spTree>
    <p:extLst>
      <p:ext uri="{BB962C8B-B14F-4D97-AF65-F5344CB8AC3E}">
        <p14:creationId xmlns:p14="http://schemas.microsoft.com/office/powerpoint/2010/main" val="1030014735"/>
      </p:ext>
    </p:extLst>
  </p:cSld>
  <p:clrMapOvr>
    <a:masterClrMapping/>
  </p:clrMapOvr>
  <p:transition>
    <p:fade/>
  </p:transition>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2000"/>
            </a:lvl1pPr>
            <a:lvl2pPr>
              <a:defRPr sz="2000"/>
            </a:lvl2pPr>
            <a:lvl3pPr>
              <a:defRPr sz="2000"/>
            </a:lvl3pPr>
            <a:lvl4pPr>
              <a:defRPr sz="2000"/>
            </a:lvl4pPr>
            <a:lvl5pPr>
              <a:defRPr sz="2000"/>
            </a:lvl5pPr>
            <a:lvl6pPr>
              <a:defRPr sz="2000"/>
            </a:lvl6pPr>
            <a:lvl7pPr>
              <a:defRPr sz="2000"/>
            </a:lvl7pPr>
            <a:lvl8pPr>
              <a:defRPr sz="2000"/>
            </a:lvl8pPr>
            <a:lvl9pPr>
              <a:defRPr sz="20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prstClr val="black"/>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prstClr val="black"/>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9F1C146A-C7D8-4FB0-B40A-31C1F8394B1F}" type="slidenum">
              <a:rPr lang="en-US">
                <a:solidFill>
                  <a:prstClr val="black"/>
                </a:solidFill>
              </a:rPr>
              <a:pPr>
                <a:defRPr/>
              </a:pPr>
              <a:t>‹#›</a:t>
            </a:fld>
            <a:endParaRPr lang="en-US">
              <a:solidFill>
                <a:prstClr val="black"/>
              </a:solidFill>
            </a:endParaRPr>
          </a:p>
        </p:txBody>
      </p:sp>
    </p:spTree>
    <p:extLst>
      <p:ext uri="{BB962C8B-B14F-4D97-AF65-F5344CB8AC3E}">
        <p14:creationId xmlns:p14="http://schemas.microsoft.com/office/powerpoint/2010/main" val="4184908630"/>
      </p:ext>
    </p:extLst>
  </p:cSld>
  <p:clrMapOvr>
    <a:masterClrMapping/>
  </p:clrMapOvr>
  <p:transition>
    <p:fade/>
  </p:transition>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prstClr val="black"/>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prstClr val="black"/>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BECAC89C-DFC2-4EBB-A8D5-73A29F0F651E}" type="slidenum">
              <a:rPr lang="en-US">
                <a:solidFill>
                  <a:prstClr val="black"/>
                </a:solidFill>
              </a:rPr>
              <a:pPr>
                <a:defRPr/>
              </a:pPr>
              <a:t>‹#›</a:t>
            </a:fld>
            <a:endParaRPr lang="en-US">
              <a:solidFill>
                <a:prstClr val="black"/>
              </a:solidFill>
            </a:endParaRPr>
          </a:p>
        </p:txBody>
      </p:sp>
    </p:spTree>
    <p:extLst>
      <p:ext uri="{BB962C8B-B14F-4D97-AF65-F5344CB8AC3E}">
        <p14:creationId xmlns:p14="http://schemas.microsoft.com/office/powerpoint/2010/main" val="1943425162"/>
      </p:ext>
    </p:extLst>
  </p:cSld>
  <p:clrMapOvr>
    <a:masterClrMapping/>
  </p:clrMapOvr>
  <p:transition>
    <p:fade/>
  </p:transition>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prstClr val="black"/>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prstClr val="black"/>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15A1530A-6C97-4218-834D-697CCCA54BFB}" type="slidenum">
              <a:rPr lang="en-US">
                <a:solidFill>
                  <a:prstClr val="black"/>
                </a:solidFill>
              </a:rPr>
              <a:pPr>
                <a:defRPr/>
              </a:pPr>
              <a:t>‹#›</a:t>
            </a:fld>
            <a:endParaRPr lang="en-US">
              <a:solidFill>
                <a:prstClr val="black"/>
              </a:solidFill>
            </a:endParaRPr>
          </a:p>
        </p:txBody>
      </p:sp>
    </p:spTree>
    <p:extLst>
      <p:ext uri="{BB962C8B-B14F-4D97-AF65-F5344CB8AC3E}">
        <p14:creationId xmlns:p14="http://schemas.microsoft.com/office/powerpoint/2010/main" val="4134404935"/>
      </p:ext>
    </p:extLst>
  </p:cSld>
  <p:clrMapOvr>
    <a:masterClrMapping/>
  </p:clrMapOvr>
  <p:transition>
    <p:fade/>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prstClr val="black"/>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prstClr val="black"/>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EBA77E02-0901-41B3-8E36-EBDB5875DA1D}" type="slidenum">
              <a:rPr lang="en-US">
                <a:solidFill>
                  <a:prstClr val="black"/>
                </a:solidFill>
              </a:rPr>
              <a:pPr>
                <a:defRPr/>
              </a:pPr>
              <a:t>‹#›</a:t>
            </a:fld>
            <a:endParaRPr lang="en-US">
              <a:solidFill>
                <a:prstClr val="black"/>
              </a:solidFill>
            </a:endParaRPr>
          </a:p>
        </p:txBody>
      </p:sp>
    </p:spTree>
    <p:extLst>
      <p:ext uri="{BB962C8B-B14F-4D97-AF65-F5344CB8AC3E}">
        <p14:creationId xmlns:p14="http://schemas.microsoft.com/office/powerpoint/2010/main" val="745222099"/>
      </p:ext>
    </p:extLst>
  </p:cSld>
  <p:clrMapOvr>
    <a:masterClrMapping/>
  </p:clrMapOvr>
  <p:transition>
    <p:fade/>
  </p:transition>
</p:sldLayout>
</file>

<file path=ppt/slideLayouts/slideLayout4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55298" name="Rectangle 2"/>
          <p:cNvSpPr>
            <a:spLocks noGrp="1" noChangeArrowheads="1"/>
          </p:cNvSpPr>
          <p:nvPr>
            <p:ph type="ctrTitle"/>
          </p:nvPr>
        </p:nvSpPr>
        <p:spPr>
          <a:xfrm>
            <a:off x="685800" y="2130425"/>
            <a:ext cx="7772400" cy="1470025"/>
          </a:xfrm>
        </p:spPr>
        <p:txBody>
          <a:bodyPr/>
          <a:lstStyle>
            <a:lvl1pPr>
              <a:defRPr/>
            </a:lvl1pPr>
          </a:lstStyle>
          <a:p>
            <a:r>
              <a:rPr lang="en-US"/>
              <a:t>Click to edit Master title style</a:t>
            </a:r>
          </a:p>
        </p:txBody>
      </p:sp>
      <p:sp>
        <p:nvSpPr>
          <p:cNvPr id="55299" name="Rectangle 3"/>
          <p:cNvSpPr>
            <a:spLocks noGrp="1" noChangeArrowheads="1"/>
          </p:cNvSpPr>
          <p:nvPr>
            <p:ph type="subTitle" idx="1"/>
          </p:nvPr>
        </p:nvSpPr>
        <p:spPr>
          <a:xfrm>
            <a:off x="1371600" y="3886200"/>
            <a:ext cx="6400800" cy="1752600"/>
          </a:xfrm>
        </p:spPr>
        <p:txBody>
          <a:bodyPr/>
          <a:lstStyle>
            <a:lvl1pPr marL="0" indent="0" algn="ctr">
              <a:defRPr/>
            </a:lvl1pPr>
          </a:lstStyle>
          <a:p>
            <a:r>
              <a:rPr lang="en-US"/>
              <a:t>Click to edit Master subtitle style</a:t>
            </a:r>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prstClr val="black"/>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prstClr val="black"/>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8D0858E1-5C7C-49FD-AA4A-AF93CE68C221}" type="slidenum">
              <a:rPr lang="en-US">
                <a:solidFill>
                  <a:prstClr val="black"/>
                </a:solidFill>
              </a:rPr>
              <a:pPr>
                <a:defRPr/>
              </a:pPr>
              <a:t>‹#›</a:t>
            </a:fld>
            <a:endParaRPr lang="en-US">
              <a:solidFill>
                <a:prstClr val="black"/>
              </a:solidFill>
            </a:endParaRPr>
          </a:p>
        </p:txBody>
      </p:sp>
    </p:spTree>
    <p:extLst>
      <p:ext uri="{BB962C8B-B14F-4D97-AF65-F5344CB8AC3E}">
        <p14:creationId xmlns:p14="http://schemas.microsoft.com/office/powerpoint/2010/main" val="3968214421"/>
      </p:ext>
    </p:extLst>
  </p:cSld>
  <p:clrMapOvr>
    <a:masterClrMapping/>
  </p:clrMapOvr>
  <p:transition>
    <p:fade/>
  </p:transition>
</p:sldLayout>
</file>

<file path=ppt/slideLayouts/slideLayout4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prstClr val="black"/>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prstClr val="black"/>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0B72B671-4785-4B02-B36E-A702E8E60768}" type="slidenum">
              <a:rPr lang="en-US">
                <a:solidFill>
                  <a:prstClr val="black"/>
                </a:solidFill>
              </a:rPr>
              <a:pPr>
                <a:defRPr/>
              </a:pPr>
              <a:t>‹#›</a:t>
            </a:fld>
            <a:endParaRPr lang="en-US">
              <a:solidFill>
                <a:prstClr val="black"/>
              </a:solidFill>
            </a:endParaRPr>
          </a:p>
        </p:txBody>
      </p:sp>
    </p:spTree>
    <p:extLst>
      <p:ext uri="{BB962C8B-B14F-4D97-AF65-F5344CB8AC3E}">
        <p14:creationId xmlns:p14="http://schemas.microsoft.com/office/powerpoint/2010/main" val="811821182"/>
      </p:ext>
    </p:extLst>
  </p:cSld>
  <p:clrMapOvr>
    <a:masterClrMapping/>
  </p:clrMapOvr>
  <p:transition>
    <p:fade/>
  </p:transition>
</p:sldLayout>
</file>

<file path=ppt/slideLayouts/slideLayout4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2800" b="1" cap="all"/>
            </a:lvl1pPr>
          </a:lstStyle>
          <a:p>
            <a:r>
              <a:rPr lang="en-US" dirty="0" smtClean="0"/>
              <a:t>Click to edit Master title style</a:t>
            </a:r>
            <a:endParaRPr lang="en-US" dirty="0"/>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prstClr val="black"/>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prstClr val="black"/>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BA6F34DA-8333-4233-8975-0DF694645B59}" type="slidenum">
              <a:rPr lang="en-US">
                <a:solidFill>
                  <a:prstClr val="black"/>
                </a:solidFill>
              </a:rPr>
              <a:pPr>
                <a:defRPr/>
              </a:pPr>
              <a:t>‹#›</a:t>
            </a:fld>
            <a:endParaRPr lang="en-US">
              <a:solidFill>
                <a:prstClr val="black"/>
              </a:solidFill>
            </a:endParaRPr>
          </a:p>
        </p:txBody>
      </p:sp>
    </p:spTree>
    <p:extLst>
      <p:ext uri="{BB962C8B-B14F-4D97-AF65-F5344CB8AC3E}">
        <p14:creationId xmlns:p14="http://schemas.microsoft.com/office/powerpoint/2010/main" val="3930849202"/>
      </p:ext>
    </p:extLst>
  </p:cSld>
  <p:clrMapOvr>
    <a:masterClrMapping/>
  </p:clrMapOvr>
  <p:transition>
    <p:fade/>
  </p:transition>
</p:sldLayout>
</file>

<file path=ppt/slideLayouts/slideLayout4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2800"/>
            </a:lvl1pPr>
          </a:lstStyle>
          <a:p>
            <a:r>
              <a:rPr lang="en-US" dirty="0" smtClean="0"/>
              <a:t>Click to edit Master title style</a:t>
            </a:r>
            <a:endParaRPr lang="en-US" dirty="0"/>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prstClr val="black"/>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prstClr val="black"/>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A0010D13-0959-424D-AC5E-29BED9AE233A}" type="slidenum">
              <a:rPr lang="en-US">
                <a:solidFill>
                  <a:prstClr val="black"/>
                </a:solidFill>
              </a:rPr>
              <a:pPr>
                <a:defRPr/>
              </a:pPr>
              <a:t>‹#›</a:t>
            </a:fld>
            <a:endParaRPr lang="en-US">
              <a:solidFill>
                <a:prstClr val="black"/>
              </a:solidFill>
            </a:endParaRPr>
          </a:p>
        </p:txBody>
      </p:sp>
    </p:spTree>
    <p:extLst>
      <p:ext uri="{BB962C8B-B14F-4D97-AF65-F5344CB8AC3E}">
        <p14:creationId xmlns:p14="http://schemas.microsoft.com/office/powerpoint/2010/main" val="3735293623"/>
      </p:ext>
    </p:extLst>
  </p:cSld>
  <p:clrMapOvr>
    <a:masterClrMapping/>
  </p:clrMapOvr>
  <p:transition>
    <p:fade/>
  </p:transition>
</p:sldLayout>
</file>

<file path=ppt/slideLayouts/slideLayout4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solidFill>
                <a:prstClr val="black"/>
              </a:solidFill>
            </a:endParaRPr>
          </a:p>
        </p:txBody>
      </p:sp>
      <p:sp>
        <p:nvSpPr>
          <p:cNvPr id="8" name="Rectangle 5"/>
          <p:cNvSpPr>
            <a:spLocks noGrp="1" noChangeArrowheads="1"/>
          </p:cNvSpPr>
          <p:nvPr>
            <p:ph type="ftr" sz="quarter" idx="11"/>
          </p:nvPr>
        </p:nvSpPr>
        <p:spPr>
          <a:ln/>
        </p:spPr>
        <p:txBody>
          <a:bodyPr/>
          <a:lstStyle>
            <a:lvl1pPr>
              <a:defRPr/>
            </a:lvl1pPr>
          </a:lstStyle>
          <a:p>
            <a:pPr>
              <a:defRPr/>
            </a:pPr>
            <a:endParaRPr lang="en-US">
              <a:solidFill>
                <a:prstClr val="black"/>
              </a:solidFill>
            </a:endParaRPr>
          </a:p>
        </p:txBody>
      </p:sp>
      <p:sp>
        <p:nvSpPr>
          <p:cNvPr id="9" name="Rectangle 6"/>
          <p:cNvSpPr>
            <a:spLocks noGrp="1" noChangeArrowheads="1"/>
          </p:cNvSpPr>
          <p:nvPr>
            <p:ph type="sldNum" sz="quarter" idx="12"/>
          </p:nvPr>
        </p:nvSpPr>
        <p:spPr>
          <a:ln/>
        </p:spPr>
        <p:txBody>
          <a:bodyPr/>
          <a:lstStyle>
            <a:lvl1pPr>
              <a:defRPr/>
            </a:lvl1pPr>
          </a:lstStyle>
          <a:p>
            <a:pPr>
              <a:defRPr/>
            </a:pPr>
            <a:fld id="{0A3C518B-1B9D-43BC-8290-96BF9BA9F71A}" type="slidenum">
              <a:rPr lang="en-US">
                <a:solidFill>
                  <a:prstClr val="black"/>
                </a:solidFill>
              </a:rPr>
              <a:pPr>
                <a:defRPr/>
              </a:pPr>
              <a:t>‹#›</a:t>
            </a:fld>
            <a:endParaRPr lang="en-US">
              <a:solidFill>
                <a:prstClr val="black"/>
              </a:solidFill>
            </a:endParaRPr>
          </a:p>
        </p:txBody>
      </p:sp>
    </p:spTree>
    <p:extLst>
      <p:ext uri="{BB962C8B-B14F-4D97-AF65-F5344CB8AC3E}">
        <p14:creationId xmlns:p14="http://schemas.microsoft.com/office/powerpoint/2010/main" val="134635343"/>
      </p:ext>
    </p:extLst>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080655E5-C1B2-48F7-B5B1-2BE687231729}" type="slidenum">
              <a:rPr lang="en-US"/>
              <a:pPr>
                <a:defRPr/>
              </a:pPr>
              <a:t>‹#›</a:t>
            </a:fld>
            <a:endParaRPr lang="en-US"/>
          </a:p>
        </p:txBody>
      </p:sp>
    </p:spTree>
    <p:extLst>
      <p:ext uri="{BB962C8B-B14F-4D97-AF65-F5344CB8AC3E}">
        <p14:creationId xmlns:p14="http://schemas.microsoft.com/office/powerpoint/2010/main" val="1259260681"/>
      </p:ext>
    </p:extLst>
  </p:cSld>
  <p:clrMapOvr>
    <a:masterClrMapping/>
  </p:clrMapOvr>
  <p:transition>
    <p:fade/>
  </p:transition>
</p:sldLayout>
</file>

<file path=ppt/slideLayouts/slideLayout5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solidFill>
                <a:prstClr val="black"/>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en-US">
              <a:solidFill>
                <a:prstClr val="black"/>
              </a:solidFill>
            </a:endParaRPr>
          </a:p>
        </p:txBody>
      </p:sp>
      <p:sp>
        <p:nvSpPr>
          <p:cNvPr id="5" name="Rectangle 6"/>
          <p:cNvSpPr>
            <a:spLocks noGrp="1" noChangeArrowheads="1"/>
          </p:cNvSpPr>
          <p:nvPr>
            <p:ph type="sldNum" sz="quarter" idx="12"/>
          </p:nvPr>
        </p:nvSpPr>
        <p:spPr>
          <a:ln/>
        </p:spPr>
        <p:txBody>
          <a:bodyPr/>
          <a:lstStyle>
            <a:lvl1pPr>
              <a:defRPr/>
            </a:lvl1pPr>
          </a:lstStyle>
          <a:p>
            <a:pPr>
              <a:defRPr/>
            </a:pPr>
            <a:fld id="{6F112F48-B2D7-45E3-95D8-A17232614EA6}" type="slidenum">
              <a:rPr lang="en-US">
                <a:solidFill>
                  <a:prstClr val="black"/>
                </a:solidFill>
              </a:rPr>
              <a:pPr>
                <a:defRPr/>
              </a:pPr>
              <a:t>‹#›</a:t>
            </a:fld>
            <a:endParaRPr lang="en-US">
              <a:solidFill>
                <a:prstClr val="black"/>
              </a:solidFill>
            </a:endParaRPr>
          </a:p>
        </p:txBody>
      </p:sp>
    </p:spTree>
    <p:extLst>
      <p:ext uri="{BB962C8B-B14F-4D97-AF65-F5344CB8AC3E}">
        <p14:creationId xmlns:p14="http://schemas.microsoft.com/office/powerpoint/2010/main" val="2757325235"/>
      </p:ext>
    </p:extLst>
  </p:cSld>
  <p:clrMapOvr>
    <a:masterClrMapping/>
  </p:clrMapOvr>
  <p:transition>
    <p:fade/>
  </p:transition>
</p:sldLayout>
</file>

<file path=ppt/slideLayouts/slideLayout5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solidFill>
                <a:prstClr val="black"/>
              </a:solidFill>
            </a:endParaRPr>
          </a:p>
        </p:txBody>
      </p:sp>
      <p:sp>
        <p:nvSpPr>
          <p:cNvPr id="3" name="Rectangle 5"/>
          <p:cNvSpPr>
            <a:spLocks noGrp="1" noChangeArrowheads="1"/>
          </p:cNvSpPr>
          <p:nvPr>
            <p:ph type="ftr" sz="quarter" idx="11"/>
          </p:nvPr>
        </p:nvSpPr>
        <p:spPr>
          <a:ln/>
        </p:spPr>
        <p:txBody>
          <a:bodyPr/>
          <a:lstStyle>
            <a:lvl1pPr>
              <a:defRPr/>
            </a:lvl1pPr>
          </a:lstStyle>
          <a:p>
            <a:pPr>
              <a:defRPr/>
            </a:pPr>
            <a:endParaRPr lang="en-US">
              <a:solidFill>
                <a:prstClr val="black"/>
              </a:solidFill>
            </a:endParaRPr>
          </a:p>
        </p:txBody>
      </p:sp>
      <p:sp>
        <p:nvSpPr>
          <p:cNvPr id="4" name="Rectangle 6"/>
          <p:cNvSpPr>
            <a:spLocks noGrp="1" noChangeArrowheads="1"/>
          </p:cNvSpPr>
          <p:nvPr>
            <p:ph type="sldNum" sz="quarter" idx="12"/>
          </p:nvPr>
        </p:nvSpPr>
        <p:spPr>
          <a:ln/>
        </p:spPr>
        <p:txBody>
          <a:bodyPr/>
          <a:lstStyle>
            <a:lvl1pPr>
              <a:defRPr/>
            </a:lvl1pPr>
          </a:lstStyle>
          <a:p>
            <a:pPr>
              <a:defRPr/>
            </a:pPr>
            <a:fld id="{1CCE2AB9-41C0-4002-B9AF-7E04D5479FA6}" type="slidenum">
              <a:rPr lang="en-US">
                <a:solidFill>
                  <a:prstClr val="black"/>
                </a:solidFill>
              </a:rPr>
              <a:pPr>
                <a:defRPr/>
              </a:pPr>
              <a:t>‹#›</a:t>
            </a:fld>
            <a:endParaRPr lang="en-US">
              <a:solidFill>
                <a:prstClr val="black"/>
              </a:solidFill>
            </a:endParaRPr>
          </a:p>
        </p:txBody>
      </p:sp>
    </p:spTree>
    <p:extLst>
      <p:ext uri="{BB962C8B-B14F-4D97-AF65-F5344CB8AC3E}">
        <p14:creationId xmlns:p14="http://schemas.microsoft.com/office/powerpoint/2010/main" val="1135220690"/>
      </p:ext>
    </p:extLst>
  </p:cSld>
  <p:clrMapOvr>
    <a:masterClrMapping/>
  </p:clrMapOvr>
  <p:transition>
    <p:fade/>
  </p:transition>
</p:sldLayout>
</file>

<file path=ppt/slideLayouts/slideLayout5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2000"/>
            </a:lvl1pPr>
            <a:lvl2pPr>
              <a:defRPr sz="2000"/>
            </a:lvl2pPr>
            <a:lvl3pPr>
              <a:defRPr sz="2000"/>
            </a:lvl3pPr>
            <a:lvl4pPr>
              <a:defRPr sz="2000"/>
            </a:lvl4pPr>
            <a:lvl5pPr>
              <a:defRPr sz="2000"/>
            </a:lvl5pPr>
            <a:lvl6pPr>
              <a:defRPr sz="2000"/>
            </a:lvl6pPr>
            <a:lvl7pPr>
              <a:defRPr sz="2000"/>
            </a:lvl7pPr>
            <a:lvl8pPr>
              <a:defRPr sz="2000"/>
            </a:lvl8pPr>
            <a:lvl9pPr>
              <a:defRPr sz="20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prstClr val="black"/>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prstClr val="black"/>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9F1C146A-C7D8-4FB0-B40A-31C1F8394B1F}" type="slidenum">
              <a:rPr lang="en-US">
                <a:solidFill>
                  <a:prstClr val="black"/>
                </a:solidFill>
              </a:rPr>
              <a:pPr>
                <a:defRPr/>
              </a:pPr>
              <a:t>‹#›</a:t>
            </a:fld>
            <a:endParaRPr lang="en-US">
              <a:solidFill>
                <a:prstClr val="black"/>
              </a:solidFill>
            </a:endParaRPr>
          </a:p>
        </p:txBody>
      </p:sp>
    </p:spTree>
    <p:extLst>
      <p:ext uri="{BB962C8B-B14F-4D97-AF65-F5344CB8AC3E}">
        <p14:creationId xmlns:p14="http://schemas.microsoft.com/office/powerpoint/2010/main" val="1869600751"/>
      </p:ext>
    </p:extLst>
  </p:cSld>
  <p:clrMapOvr>
    <a:masterClrMapping/>
  </p:clrMapOvr>
  <p:transition>
    <p:fade/>
  </p:transition>
</p:sldLayout>
</file>

<file path=ppt/slideLayouts/slideLayout5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prstClr val="black"/>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prstClr val="black"/>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BECAC89C-DFC2-4EBB-A8D5-73A29F0F651E}" type="slidenum">
              <a:rPr lang="en-US">
                <a:solidFill>
                  <a:prstClr val="black"/>
                </a:solidFill>
              </a:rPr>
              <a:pPr>
                <a:defRPr/>
              </a:pPr>
              <a:t>‹#›</a:t>
            </a:fld>
            <a:endParaRPr lang="en-US">
              <a:solidFill>
                <a:prstClr val="black"/>
              </a:solidFill>
            </a:endParaRPr>
          </a:p>
        </p:txBody>
      </p:sp>
    </p:spTree>
    <p:extLst>
      <p:ext uri="{BB962C8B-B14F-4D97-AF65-F5344CB8AC3E}">
        <p14:creationId xmlns:p14="http://schemas.microsoft.com/office/powerpoint/2010/main" val="837132282"/>
      </p:ext>
    </p:extLst>
  </p:cSld>
  <p:clrMapOvr>
    <a:masterClrMapping/>
  </p:clrMapOvr>
  <p:transition>
    <p:fade/>
  </p:transition>
</p:sldLayout>
</file>

<file path=ppt/slideLayouts/slideLayout5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prstClr val="black"/>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prstClr val="black"/>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15A1530A-6C97-4218-834D-697CCCA54BFB}" type="slidenum">
              <a:rPr lang="en-US">
                <a:solidFill>
                  <a:prstClr val="black"/>
                </a:solidFill>
              </a:rPr>
              <a:pPr>
                <a:defRPr/>
              </a:pPr>
              <a:t>‹#›</a:t>
            </a:fld>
            <a:endParaRPr lang="en-US">
              <a:solidFill>
                <a:prstClr val="black"/>
              </a:solidFill>
            </a:endParaRPr>
          </a:p>
        </p:txBody>
      </p:sp>
    </p:spTree>
    <p:extLst>
      <p:ext uri="{BB962C8B-B14F-4D97-AF65-F5344CB8AC3E}">
        <p14:creationId xmlns:p14="http://schemas.microsoft.com/office/powerpoint/2010/main" val="3323829167"/>
      </p:ext>
    </p:extLst>
  </p:cSld>
  <p:clrMapOvr>
    <a:masterClrMapping/>
  </p:clrMapOvr>
  <p:transition>
    <p:fade/>
  </p:transition>
</p:sldLayout>
</file>

<file path=ppt/slideLayouts/slideLayout5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prstClr val="black"/>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prstClr val="black"/>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EBA77E02-0901-41B3-8E36-EBDB5875DA1D}" type="slidenum">
              <a:rPr lang="en-US">
                <a:solidFill>
                  <a:prstClr val="black"/>
                </a:solidFill>
              </a:rPr>
              <a:pPr>
                <a:defRPr/>
              </a:pPr>
              <a:t>‹#›</a:t>
            </a:fld>
            <a:endParaRPr lang="en-US">
              <a:solidFill>
                <a:prstClr val="black"/>
              </a:solidFill>
            </a:endParaRPr>
          </a:p>
        </p:txBody>
      </p:sp>
    </p:spTree>
    <p:extLst>
      <p:ext uri="{BB962C8B-B14F-4D97-AF65-F5344CB8AC3E}">
        <p14:creationId xmlns:p14="http://schemas.microsoft.com/office/powerpoint/2010/main" val="4023259611"/>
      </p:ext>
    </p:extLst>
  </p:cSld>
  <p:clrMapOvr>
    <a:masterClrMapping/>
  </p:clrMapOvr>
  <p:transition>
    <p:fade/>
  </p:transition>
</p:sldLayout>
</file>

<file path=ppt/slideLayouts/slideLayout5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55298" name="Rectangle 2"/>
          <p:cNvSpPr>
            <a:spLocks noGrp="1" noChangeArrowheads="1"/>
          </p:cNvSpPr>
          <p:nvPr>
            <p:ph type="ctrTitle"/>
          </p:nvPr>
        </p:nvSpPr>
        <p:spPr>
          <a:xfrm>
            <a:off x="685800" y="2130425"/>
            <a:ext cx="7772400" cy="1470025"/>
          </a:xfrm>
        </p:spPr>
        <p:txBody>
          <a:bodyPr/>
          <a:lstStyle>
            <a:lvl1pPr>
              <a:defRPr/>
            </a:lvl1pPr>
          </a:lstStyle>
          <a:p>
            <a:r>
              <a:rPr lang="en-US"/>
              <a:t>Click to edit Master title style</a:t>
            </a:r>
          </a:p>
        </p:txBody>
      </p:sp>
      <p:sp>
        <p:nvSpPr>
          <p:cNvPr id="55299" name="Rectangle 3"/>
          <p:cNvSpPr>
            <a:spLocks noGrp="1" noChangeArrowheads="1"/>
          </p:cNvSpPr>
          <p:nvPr>
            <p:ph type="subTitle" idx="1"/>
          </p:nvPr>
        </p:nvSpPr>
        <p:spPr>
          <a:xfrm>
            <a:off x="1371600" y="3886200"/>
            <a:ext cx="6400800" cy="1752600"/>
          </a:xfrm>
        </p:spPr>
        <p:txBody>
          <a:bodyPr/>
          <a:lstStyle>
            <a:lvl1pPr marL="0" indent="0" algn="ctr">
              <a:defRPr/>
            </a:lvl1pPr>
          </a:lstStyle>
          <a:p>
            <a:r>
              <a:rPr lang="en-US"/>
              <a:t>Click to edit Master subtitle style</a:t>
            </a:r>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prstClr val="black"/>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prstClr val="black"/>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8D0858E1-5C7C-49FD-AA4A-AF93CE68C221}" type="slidenum">
              <a:rPr lang="en-US">
                <a:solidFill>
                  <a:prstClr val="black"/>
                </a:solidFill>
              </a:rPr>
              <a:pPr>
                <a:defRPr/>
              </a:pPr>
              <a:t>‹#›</a:t>
            </a:fld>
            <a:endParaRPr lang="en-US">
              <a:solidFill>
                <a:prstClr val="black"/>
              </a:solidFill>
            </a:endParaRPr>
          </a:p>
        </p:txBody>
      </p:sp>
    </p:spTree>
    <p:extLst>
      <p:ext uri="{BB962C8B-B14F-4D97-AF65-F5344CB8AC3E}">
        <p14:creationId xmlns:p14="http://schemas.microsoft.com/office/powerpoint/2010/main" val="1903523812"/>
      </p:ext>
    </p:extLst>
  </p:cSld>
  <p:clrMapOvr>
    <a:masterClrMapping/>
  </p:clrMapOvr>
  <p:transition>
    <p:fade/>
  </p:transition>
</p:sldLayout>
</file>

<file path=ppt/slideLayouts/slideLayout5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prstClr val="black"/>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prstClr val="black"/>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0B72B671-4785-4B02-B36E-A702E8E60768}" type="slidenum">
              <a:rPr lang="en-US">
                <a:solidFill>
                  <a:prstClr val="black"/>
                </a:solidFill>
              </a:rPr>
              <a:pPr>
                <a:defRPr/>
              </a:pPr>
              <a:t>‹#›</a:t>
            </a:fld>
            <a:endParaRPr lang="en-US">
              <a:solidFill>
                <a:prstClr val="black"/>
              </a:solidFill>
            </a:endParaRPr>
          </a:p>
        </p:txBody>
      </p:sp>
    </p:spTree>
    <p:extLst>
      <p:ext uri="{BB962C8B-B14F-4D97-AF65-F5344CB8AC3E}">
        <p14:creationId xmlns:p14="http://schemas.microsoft.com/office/powerpoint/2010/main" val="3316936010"/>
      </p:ext>
    </p:extLst>
  </p:cSld>
  <p:clrMapOvr>
    <a:masterClrMapping/>
  </p:clrMapOvr>
  <p:transition>
    <p:fade/>
  </p:transition>
</p:sldLayout>
</file>

<file path=ppt/slideLayouts/slideLayout5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2800" b="1" cap="all"/>
            </a:lvl1pPr>
          </a:lstStyle>
          <a:p>
            <a:r>
              <a:rPr lang="en-US" dirty="0" smtClean="0"/>
              <a:t>Click to edit Master title style</a:t>
            </a:r>
            <a:endParaRPr lang="en-US" dirty="0"/>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prstClr val="black"/>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prstClr val="black"/>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BA6F34DA-8333-4233-8975-0DF694645B59}" type="slidenum">
              <a:rPr lang="en-US">
                <a:solidFill>
                  <a:prstClr val="black"/>
                </a:solidFill>
              </a:rPr>
              <a:pPr>
                <a:defRPr/>
              </a:pPr>
              <a:t>‹#›</a:t>
            </a:fld>
            <a:endParaRPr lang="en-US">
              <a:solidFill>
                <a:prstClr val="black"/>
              </a:solidFill>
            </a:endParaRPr>
          </a:p>
        </p:txBody>
      </p:sp>
    </p:spTree>
    <p:extLst>
      <p:ext uri="{BB962C8B-B14F-4D97-AF65-F5344CB8AC3E}">
        <p14:creationId xmlns:p14="http://schemas.microsoft.com/office/powerpoint/2010/main" val="4239839494"/>
      </p:ext>
    </p:extLst>
  </p:cSld>
  <p:clrMapOvr>
    <a:masterClrMapping/>
  </p:clrMapOvr>
  <p:transition>
    <p:fade/>
  </p:transition>
</p:sldLayout>
</file>

<file path=ppt/slideLayouts/slideLayout5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2800"/>
            </a:lvl1pPr>
          </a:lstStyle>
          <a:p>
            <a:r>
              <a:rPr lang="en-US" dirty="0" smtClean="0"/>
              <a:t>Click to edit Master title style</a:t>
            </a:r>
            <a:endParaRPr lang="en-US" dirty="0"/>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prstClr val="black"/>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prstClr val="black"/>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A0010D13-0959-424D-AC5E-29BED9AE233A}" type="slidenum">
              <a:rPr lang="en-US">
                <a:solidFill>
                  <a:prstClr val="black"/>
                </a:solidFill>
              </a:rPr>
              <a:pPr>
                <a:defRPr/>
              </a:pPr>
              <a:t>‹#›</a:t>
            </a:fld>
            <a:endParaRPr lang="en-US">
              <a:solidFill>
                <a:prstClr val="black"/>
              </a:solidFill>
            </a:endParaRPr>
          </a:p>
        </p:txBody>
      </p:sp>
    </p:spTree>
    <p:extLst>
      <p:ext uri="{BB962C8B-B14F-4D97-AF65-F5344CB8AC3E}">
        <p14:creationId xmlns:p14="http://schemas.microsoft.com/office/powerpoint/2010/main" val="155682538"/>
      </p:ext>
    </p:extLst>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53A87B6A-4345-4F51-BF4A-68436D11046D}" type="slidenum">
              <a:rPr lang="en-US"/>
              <a:pPr>
                <a:defRPr/>
              </a:pPr>
              <a:t>‹#›</a:t>
            </a:fld>
            <a:endParaRPr lang="en-US"/>
          </a:p>
        </p:txBody>
      </p:sp>
    </p:spTree>
    <p:extLst>
      <p:ext uri="{BB962C8B-B14F-4D97-AF65-F5344CB8AC3E}">
        <p14:creationId xmlns:p14="http://schemas.microsoft.com/office/powerpoint/2010/main" val="1481963949"/>
      </p:ext>
    </p:extLst>
  </p:cSld>
  <p:clrMapOvr>
    <a:masterClrMapping/>
  </p:clrMapOvr>
  <p:transition>
    <p:fade/>
  </p:transition>
</p:sldLayout>
</file>

<file path=ppt/slideLayouts/slideLayout6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solidFill>
                <a:prstClr val="black"/>
              </a:solidFill>
            </a:endParaRPr>
          </a:p>
        </p:txBody>
      </p:sp>
      <p:sp>
        <p:nvSpPr>
          <p:cNvPr id="8" name="Rectangle 5"/>
          <p:cNvSpPr>
            <a:spLocks noGrp="1" noChangeArrowheads="1"/>
          </p:cNvSpPr>
          <p:nvPr>
            <p:ph type="ftr" sz="quarter" idx="11"/>
          </p:nvPr>
        </p:nvSpPr>
        <p:spPr>
          <a:ln/>
        </p:spPr>
        <p:txBody>
          <a:bodyPr/>
          <a:lstStyle>
            <a:lvl1pPr>
              <a:defRPr/>
            </a:lvl1pPr>
          </a:lstStyle>
          <a:p>
            <a:pPr>
              <a:defRPr/>
            </a:pPr>
            <a:endParaRPr lang="en-US">
              <a:solidFill>
                <a:prstClr val="black"/>
              </a:solidFill>
            </a:endParaRPr>
          </a:p>
        </p:txBody>
      </p:sp>
      <p:sp>
        <p:nvSpPr>
          <p:cNvPr id="9" name="Rectangle 6"/>
          <p:cNvSpPr>
            <a:spLocks noGrp="1" noChangeArrowheads="1"/>
          </p:cNvSpPr>
          <p:nvPr>
            <p:ph type="sldNum" sz="quarter" idx="12"/>
          </p:nvPr>
        </p:nvSpPr>
        <p:spPr>
          <a:ln/>
        </p:spPr>
        <p:txBody>
          <a:bodyPr/>
          <a:lstStyle>
            <a:lvl1pPr>
              <a:defRPr/>
            </a:lvl1pPr>
          </a:lstStyle>
          <a:p>
            <a:pPr>
              <a:defRPr/>
            </a:pPr>
            <a:fld id="{0A3C518B-1B9D-43BC-8290-96BF9BA9F71A}" type="slidenum">
              <a:rPr lang="en-US">
                <a:solidFill>
                  <a:prstClr val="black"/>
                </a:solidFill>
              </a:rPr>
              <a:pPr>
                <a:defRPr/>
              </a:pPr>
              <a:t>‹#›</a:t>
            </a:fld>
            <a:endParaRPr lang="en-US">
              <a:solidFill>
                <a:prstClr val="black"/>
              </a:solidFill>
            </a:endParaRPr>
          </a:p>
        </p:txBody>
      </p:sp>
    </p:spTree>
    <p:extLst>
      <p:ext uri="{BB962C8B-B14F-4D97-AF65-F5344CB8AC3E}">
        <p14:creationId xmlns:p14="http://schemas.microsoft.com/office/powerpoint/2010/main" val="3589336276"/>
      </p:ext>
    </p:extLst>
  </p:cSld>
  <p:clrMapOvr>
    <a:masterClrMapping/>
  </p:clrMapOvr>
  <p:transition>
    <p:fade/>
  </p:transition>
</p:sldLayout>
</file>

<file path=ppt/slideLayouts/slideLayout6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solidFill>
                <a:prstClr val="black"/>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en-US">
              <a:solidFill>
                <a:prstClr val="black"/>
              </a:solidFill>
            </a:endParaRPr>
          </a:p>
        </p:txBody>
      </p:sp>
      <p:sp>
        <p:nvSpPr>
          <p:cNvPr id="5" name="Rectangle 6"/>
          <p:cNvSpPr>
            <a:spLocks noGrp="1" noChangeArrowheads="1"/>
          </p:cNvSpPr>
          <p:nvPr>
            <p:ph type="sldNum" sz="quarter" idx="12"/>
          </p:nvPr>
        </p:nvSpPr>
        <p:spPr>
          <a:ln/>
        </p:spPr>
        <p:txBody>
          <a:bodyPr/>
          <a:lstStyle>
            <a:lvl1pPr>
              <a:defRPr/>
            </a:lvl1pPr>
          </a:lstStyle>
          <a:p>
            <a:pPr>
              <a:defRPr/>
            </a:pPr>
            <a:fld id="{6F112F48-B2D7-45E3-95D8-A17232614EA6}" type="slidenum">
              <a:rPr lang="en-US">
                <a:solidFill>
                  <a:prstClr val="black"/>
                </a:solidFill>
              </a:rPr>
              <a:pPr>
                <a:defRPr/>
              </a:pPr>
              <a:t>‹#›</a:t>
            </a:fld>
            <a:endParaRPr lang="en-US">
              <a:solidFill>
                <a:prstClr val="black"/>
              </a:solidFill>
            </a:endParaRPr>
          </a:p>
        </p:txBody>
      </p:sp>
    </p:spTree>
    <p:extLst>
      <p:ext uri="{BB962C8B-B14F-4D97-AF65-F5344CB8AC3E}">
        <p14:creationId xmlns:p14="http://schemas.microsoft.com/office/powerpoint/2010/main" val="3975825918"/>
      </p:ext>
    </p:extLst>
  </p:cSld>
  <p:clrMapOvr>
    <a:masterClrMapping/>
  </p:clrMapOvr>
  <p:transition>
    <p:fade/>
  </p:transition>
</p:sldLayout>
</file>

<file path=ppt/slideLayouts/slideLayout6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solidFill>
                <a:prstClr val="black"/>
              </a:solidFill>
            </a:endParaRPr>
          </a:p>
        </p:txBody>
      </p:sp>
      <p:sp>
        <p:nvSpPr>
          <p:cNvPr id="3" name="Rectangle 5"/>
          <p:cNvSpPr>
            <a:spLocks noGrp="1" noChangeArrowheads="1"/>
          </p:cNvSpPr>
          <p:nvPr>
            <p:ph type="ftr" sz="quarter" idx="11"/>
          </p:nvPr>
        </p:nvSpPr>
        <p:spPr>
          <a:ln/>
        </p:spPr>
        <p:txBody>
          <a:bodyPr/>
          <a:lstStyle>
            <a:lvl1pPr>
              <a:defRPr/>
            </a:lvl1pPr>
          </a:lstStyle>
          <a:p>
            <a:pPr>
              <a:defRPr/>
            </a:pPr>
            <a:endParaRPr lang="en-US">
              <a:solidFill>
                <a:prstClr val="black"/>
              </a:solidFill>
            </a:endParaRPr>
          </a:p>
        </p:txBody>
      </p:sp>
      <p:sp>
        <p:nvSpPr>
          <p:cNvPr id="4" name="Rectangle 6"/>
          <p:cNvSpPr>
            <a:spLocks noGrp="1" noChangeArrowheads="1"/>
          </p:cNvSpPr>
          <p:nvPr>
            <p:ph type="sldNum" sz="quarter" idx="12"/>
          </p:nvPr>
        </p:nvSpPr>
        <p:spPr>
          <a:ln/>
        </p:spPr>
        <p:txBody>
          <a:bodyPr/>
          <a:lstStyle>
            <a:lvl1pPr>
              <a:defRPr/>
            </a:lvl1pPr>
          </a:lstStyle>
          <a:p>
            <a:pPr>
              <a:defRPr/>
            </a:pPr>
            <a:fld id="{1CCE2AB9-41C0-4002-B9AF-7E04D5479FA6}" type="slidenum">
              <a:rPr lang="en-US">
                <a:solidFill>
                  <a:prstClr val="black"/>
                </a:solidFill>
              </a:rPr>
              <a:pPr>
                <a:defRPr/>
              </a:pPr>
              <a:t>‹#›</a:t>
            </a:fld>
            <a:endParaRPr lang="en-US">
              <a:solidFill>
                <a:prstClr val="black"/>
              </a:solidFill>
            </a:endParaRPr>
          </a:p>
        </p:txBody>
      </p:sp>
    </p:spTree>
    <p:extLst>
      <p:ext uri="{BB962C8B-B14F-4D97-AF65-F5344CB8AC3E}">
        <p14:creationId xmlns:p14="http://schemas.microsoft.com/office/powerpoint/2010/main" val="1114967701"/>
      </p:ext>
    </p:extLst>
  </p:cSld>
  <p:clrMapOvr>
    <a:masterClrMapping/>
  </p:clrMapOvr>
  <p:transition>
    <p:fade/>
  </p:transition>
</p:sldLayout>
</file>

<file path=ppt/slideLayouts/slideLayout6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2000"/>
            </a:lvl1pPr>
            <a:lvl2pPr>
              <a:defRPr sz="2000"/>
            </a:lvl2pPr>
            <a:lvl3pPr>
              <a:defRPr sz="2000"/>
            </a:lvl3pPr>
            <a:lvl4pPr>
              <a:defRPr sz="2000"/>
            </a:lvl4pPr>
            <a:lvl5pPr>
              <a:defRPr sz="2000"/>
            </a:lvl5pPr>
            <a:lvl6pPr>
              <a:defRPr sz="2000"/>
            </a:lvl6pPr>
            <a:lvl7pPr>
              <a:defRPr sz="2000"/>
            </a:lvl7pPr>
            <a:lvl8pPr>
              <a:defRPr sz="2000"/>
            </a:lvl8pPr>
            <a:lvl9pPr>
              <a:defRPr sz="20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prstClr val="black"/>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prstClr val="black"/>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9F1C146A-C7D8-4FB0-B40A-31C1F8394B1F}" type="slidenum">
              <a:rPr lang="en-US">
                <a:solidFill>
                  <a:prstClr val="black"/>
                </a:solidFill>
              </a:rPr>
              <a:pPr>
                <a:defRPr/>
              </a:pPr>
              <a:t>‹#›</a:t>
            </a:fld>
            <a:endParaRPr lang="en-US">
              <a:solidFill>
                <a:prstClr val="black"/>
              </a:solidFill>
            </a:endParaRPr>
          </a:p>
        </p:txBody>
      </p:sp>
    </p:spTree>
    <p:extLst>
      <p:ext uri="{BB962C8B-B14F-4D97-AF65-F5344CB8AC3E}">
        <p14:creationId xmlns:p14="http://schemas.microsoft.com/office/powerpoint/2010/main" val="642546321"/>
      </p:ext>
    </p:extLst>
  </p:cSld>
  <p:clrMapOvr>
    <a:masterClrMapping/>
  </p:clrMapOvr>
  <p:transition>
    <p:fade/>
  </p:transition>
</p:sldLayout>
</file>

<file path=ppt/slideLayouts/slideLayout6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prstClr val="black"/>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prstClr val="black"/>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BECAC89C-DFC2-4EBB-A8D5-73A29F0F651E}" type="slidenum">
              <a:rPr lang="en-US">
                <a:solidFill>
                  <a:prstClr val="black"/>
                </a:solidFill>
              </a:rPr>
              <a:pPr>
                <a:defRPr/>
              </a:pPr>
              <a:t>‹#›</a:t>
            </a:fld>
            <a:endParaRPr lang="en-US">
              <a:solidFill>
                <a:prstClr val="black"/>
              </a:solidFill>
            </a:endParaRPr>
          </a:p>
        </p:txBody>
      </p:sp>
    </p:spTree>
    <p:extLst>
      <p:ext uri="{BB962C8B-B14F-4D97-AF65-F5344CB8AC3E}">
        <p14:creationId xmlns:p14="http://schemas.microsoft.com/office/powerpoint/2010/main" val="1105701419"/>
      </p:ext>
    </p:extLst>
  </p:cSld>
  <p:clrMapOvr>
    <a:masterClrMapping/>
  </p:clrMapOvr>
  <p:transition>
    <p:fade/>
  </p:transition>
</p:sldLayout>
</file>

<file path=ppt/slideLayouts/slideLayout6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prstClr val="black"/>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prstClr val="black"/>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15A1530A-6C97-4218-834D-697CCCA54BFB}" type="slidenum">
              <a:rPr lang="en-US">
                <a:solidFill>
                  <a:prstClr val="black"/>
                </a:solidFill>
              </a:rPr>
              <a:pPr>
                <a:defRPr/>
              </a:pPr>
              <a:t>‹#›</a:t>
            </a:fld>
            <a:endParaRPr lang="en-US">
              <a:solidFill>
                <a:prstClr val="black"/>
              </a:solidFill>
            </a:endParaRPr>
          </a:p>
        </p:txBody>
      </p:sp>
    </p:spTree>
    <p:extLst>
      <p:ext uri="{BB962C8B-B14F-4D97-AF65-F5344CB8AC3E}">
        <p14:creationId xmlns:p14="http://schemas.microsoft.com/office/powerpoint/2010/main" val="3771011098"/>
      </p:ext>
    </p:extLst>
  </p:cSld>
  <p:clrMapOvr>
    <a:masterClrMapping/>
  </p:clrMapOvr>
  <p:transition>
    <p:fade/>
  </p:transition>
</p:sldLayout>
</file>

<file path=ppt/slideLayouts/slideLayout6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prstClr val="black"/>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prstClr val="black"/>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EBA77E02-0901-41B3-8E36-EBDB5875DA1D}" type="slidenum">
              <a:rPr lang="en-US">
                <a:solidFill>
                  <a:prstClr val="black"/>
                </a:solidFill>
              </a:rPr>
              <a:pPr>
                <a:defRPr/>
              </a:pPr>
              <a:t>‹#›</a:t>
            </a:fld>
            <a:endParaRPr lang="en-US">
              <a:solidFill>
                <a:prstClr val="black"/>
              </a:solidFill>
            </a:endParaRPr>
          </a:p>
        </p:txBody>
      </p:sp>
    </p:spTree>
    <p:extLst>
      <p:ext uri="{BB962C8B-B14F-4D97-AF65-F5344CB8AC3E}">
        <p14:creationId xmlns:p14="http://schemas.microsoft.com/office/powerpoint/2010/main" val="1719666671"/>
      </p:ext>
    </p:extLst>
  </p:cSld>
  <p:clrMapOvr>
    <a:masterClrMapping/>
  </p:clrMapOvr>
  <p:transition>
    <p:fade/>
  </p:transition>
</p:sldLayout>
</file>

<file path=ppt/slideLayouts/slideLayout6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55298" name="Rectangle 2"/>
          <p:cNvSpPr>
            <a:spLocks noGrp="1" noChangeArrowheads="1"/>
          </p:cNvSpPr>
          <p:nvPr>
            <p:ph type="ctrTitle"/>
          </p:nvPr>
        </p:nvSpPr>
        <p:spPr>
          <a:xfrm>
            <a:off x="685800" y="2130425"/>
            <a:ext cx="7772400" cy="1470025"/>
          </a:xfrm>
        </p:spPr>
        <p:txBody>
          <a:bodyPr/>
          <a:lstStyle>
            <a:lvl1pPr>
              <a:defRPr/>
            </a:lvl1pPr>
          </a:lstStyle>
          <a:p>
            <a:r>
              <a:rPr lang="en-US"/>
              <a:t>Click to edit Master title style</a:t>
            </a:r>
          </a:p>
        </p:txBody>
      </p:sp>
      <p:sp>
        <p:nvSpPr>
          <p:cNvPr id="55299" name="Rectangle 3"/>
          <p:cNvSpPr>
            <a:spLocks noGrp="1" noChangeArrowheads="1"/>
          </p:cNvSpPr>
          <p:nvPr>
            <p:ph type="subTitle" idx="1"/>
          </p:nvPr>
        </p:nvSpPr>
        <p:spPr>
          <a:xfrm>
            <a:off x="1371600" y="3886200"/>
            <a:ext cx="6400800" cy="1752600"/>
          </a:xfrm>
        </p:spPr>
        <p:txBody>
          <a:bodyPr/>
          <a:lstStyle>
            <a:lvl1pPr marL="0" indent="0" algn="ctr">
              <a:defRPr/>
            </a:lvl1pPr>
          </a:lstStyle>
          <a:p>
            <a:r>
              <a:rPr lang="en-US"/>
              <a:t>Click to edit Master subtitle style</a:t>
            </a:r>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prstClr val="black"/>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prstClr val="black"/>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8D0858E1-5C7C-49FD-AA4A-AF93CE68C221}" type="slidenum">
              <a:rPr lang="en-US">
                <a:solidFill>
                  <a:prstClr val="black"/>
                </a:solidFill>
              </a:rPr>
              <a:pPr>
                <a:defRPr/>
              </a:pPr>
              <a:t>‹#›</a:t>
            </a:fld>
            <a:endParaRPr lang="en-US">
              <a:solidFill>
                <a:prstClr val="black"/>
              </a:solidFill>
            </a:endParaRPr>
          </a:p>
        </p:txBody>
      </p:sp>
    </p:spTree>
    <p:extLst>
      <p:ext uri="{BB962C8B-B14F-4D97-AF65-F5344CB8AC3E}">
        <p14:creationId xmlns:p14="http://schemas.microsoft.com/office/powerpoint/2010/main" val="4250397513"/>
      </p:ext>
    </p:extLst>
  </p:cSld>
  <p:clrMapOvr>
    <a:masterClrMapping/>
  </p:clrMapOvr>
  <p:transition>
    <p:fade/>
  </p:transition>
</p:sldLayout>
</file>

<file path=ppt/slideLayouts/slideLayout6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prstClr val="black"/>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prstClr val="black"/>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0B72B671-4785-4B02-B36E-A702E8E60768}" type="slidenum">
              <a:rPr lang="en-US">
                <a:solidFill>
                  <a:prstClr val="black"/>
                </a:solidFill>
              </a:rPr>
              <a:pPr>
                <a:defRPr/>
              </a:pPr>
              <a:t>‹#›</a:t>
            </a:fld>
            <a:endParaRPr lang="en-US">
              <a:solidFill>
                <a:prstClr val="black"/>
              </a:solidFill>
            </a:endParaRPr>
          </a:p>
        </p:txBody>
      </p:sp>
    </p:spTree>
    <p:extLst>
      <p:ext uri="{BB962C8B-B14F-4D97-AF65-F5344CB8AC3E}">
        <p14:creationId xmlns:p14="http://schemas.microsoft.com/office/powerpoint/2010/main" val="3484702715"/>
      </p:ext>
    </p:extLst>
  </p:cSld>
  <p:clrMapOvr>
    <a:masterClrMapping/>
  </p:clrMapOvr>
  <p:transition>
    <p:fade/>
  </p:transition>
</p:sldLayout>
</file>

<file path=ppt/slideLayouts/slideLayout6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2800" b="1" cap="all"/>
            </a:lvl1pPr>
          </a:lstStyle>
          <a:p>
            <a:r>
              <a:rPr lang="en-US" dirty="0" smtClean="0"/>
              <a:t>Click to edit Master title style</a:t>
            </a:r>
            <a:endParaRPr lang="en-US" dirty="0"/>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prstClr val="black"/>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prstClr val="black"/>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BA6F34DA-8333-4233-8975-0DF694645B59}" type="slidenum">
              <a:rPr lang="en-US">
                <a:solidFill>
                  <a:prstClr val="black"/>
                </a:solidFill>
              </a:rPr>
              <a:pPr>
                <a:defRPr/>
              </a:pPr>
              <a:t>‹#›</a:t>
            </a:fld>
            <a:endParaRPr lang="en-US">
              <a:solidFill>
                <a:prstClr val="black"/>
              </a:solidFill>
            </a:endParaRPr>
          </a:p>
        </p:txBody>
      </p:sp>
    </p:spTree>
    <p:extLst>
      <p:ext uri="{BB962C8B-B14F-4D97-AF65-F5344CB8AC3E}">
        <p14:creationId xmlns:p14="http://schemas.microsoft.com/office/powerpoint/2010/main" val="2427354966"/>
      </p:ext>
    </p:extLst>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pPr>
              <a:defRPr/>
            </a:pPr>
            <a:fld id="{22CEA2CA-5F51-42D6-B580-5F239E40982D}" type="slidenum">
              <a:rPr lang="en-US"/>
              <a:pPr>
                <a:defRPr/>
              </a:pPr>
              <a:t>‹#›</a:t>
            </a:fld>
            <a:endParaRPr lang="en-US"/>
          </a:p>
        </p:txBody>
      </p:sp>
    </p:spTree>
    <p:extLst>
      <p:ext uri="{BB962C8B-B14F-4D97-AF65-F5344CB8AC3E}">
        <p14:creationId xmlns:p14="http://schemas.microsoft.com/office/powerpoint/2010/main" val="857877650"/>
      </p:ext>
    </p:extLst>
  </p:cSld>
  <p:clrMapOvr>
    <a:masterClrMapping/>
  </p:clrMapOvr>
  <p:transition>
    <p:fade/>
  </p:transition>
</p:sldLayout>
</file>

<file path=ppt/slideLayouts/slideLayout7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2800"/>
            </a:lvl1pPr>
          </a:lstStyle>
          <a:p>
            <a:r>
              <a:rPr lang="en-US" dirty="0" smtClean="0"/>
              <a:t>Click to edit Master title style</a:t>
            </a:r>
            <a:endParaRPr lang="en-US" dirty="0"/>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prstClr val="black"/>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prstClr val="black"/>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A0010D13-0959-424D-AC5E-29BED9AE233A}" type="slidenum">
              <a:rPr lang="en-US">
                <a:solidFill>
                  <a:prstClr val="black"/>
                </a:solidFill>
              </a:rPr>
              <a:pPr>
                <a:defRPr/>
              </a:pPr>
              <a:t>‹#›</a:t>
            </a:fld>
            <a:endParaRPr lang="en-US">
              <a:solidFill>
                <a:prstClr val="black"/>
              </a:solidFill>
            </a:endParaRPr>
          </a:p>
        </p:txBody>
      </p:sp>
    </p:spTree>
    <p:extLst>
      <p:ext uri="{BB962C8B-B14F-4D97-AF65-F5344CB8AC3E}">
        <p14:creationId xmlns:p14="http://schemas.microsoft.com/office/powerpoint/2010/main" val="1963945354"/>
      </p:ext>
    </p:extLst>
  </p:cSld>
  <p:clrMapOvr>
    <a:masterClrMapping/>
  </p:clrMapOvr>
  <p:transition>
    <p:fade/>
  </p:transition>
</p:sldLayout>
</file>

<file path=ppt/slideLayouts/slideLayout7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solidFill>
                <a:prstClr val="black"/>
              </a:solidFill>
            </a:endParaRPr>
          </a:p>
        </p:txBody>
      </p:sp>
      <p:sp>
        <p:nvSpPr>
          <p:cNvPr id="8" name="Rectangle 5"/>
          <p:cNvSpPr>
            <a:spLocks noGrp="1" noChangeArrowheads="1"/>
          </p:cNvSpPr>
          <p:nvPr>
            <p:ph type="ftr" sz="quarter" idx="11"/>
          </p:nvPr>
        </p:nvSpPr>
        <p:spPr>
          <a:ln/>
        </p:spPr>
        <p:txBody>
          <a:bodyPr/>
          <a:lstStyle>
            <a:lvl1pPr>
              <a:defRPr/>
            </a:lvl1pPr>
          </a:lstStyle>
          <a:p>
            <a:pPr>
              <a:defRPr/>
            </a:pPr>
            <a:endParaRPr lang="en-US">
              <a:solidFill>
                <a:prstClr val="black"/>
              </a:solidFill>
            </a:endParaRPr>
          </a:p>
        </p:txBody>
      </p:sp>
      <p:sp>
        <p:nvSpPr>
          <p:cNvPr id="9" name="Rectangle 6"/>
          <p:cNvSpPr>
            <a:spLocks noGrp="1" noChangeArrowheads="1"/>
          </p:cNvSpPr>
          <p:nvPr>
            <p:ph type="sldNum" sz="quarter" idx="12"/>
          </p:nvPr>
        </p:nvSpPr>
        <p:spPr>
          <a:ln/>
        </p:spPr>
        <p:txBody>
          <a:bodyPr/>
          <a:lstStyle>
            <a:lvl1pPr>
              <a:defRPr/>
            </a:lvl1pPr>
          </a:lstStyle>
          <a:p>
            <a:pPr>
              <a:defRPr/>
            </a:pPr>
            <a:fld id="{0A3C518B-1B9D-43BC-8290-96BF9BA9F71A}" type="slidenum">
              <a:rPr lang="en-US">
                <a:solidFill>
                  <a:prstClr val="black"/>
                </a:solidFill>
              </a:rPr>
              <a:pPr>
                <a:defRPr/>
              </a:pPr>
              <a:t>‹#›</a:t>
            </a:fld>
            <a:endParaRPr lang="en-US">
              <a:solidFill>
                <a:prstClr val="black"/>
              </a:solidFill>
            </a:endParaRPr>
          </a:p>
        </p:txBody>
      </p:sp>
    </p:spTree>
    <p:extLst>
      <p:ext uri="{BB962C8B-B14F-4D97-AF65-F5344CB8AC3E}">
        <p14:creationId xmlns:p14="http://schemas.microsoft.com/office/powerpoint/2010/main" val="346132005"/>
      </p:ext>
    </p:extLst>
  </p:cSld>
  <p:clrMapOvr>
    <a:masterClrMapping/>
  </p:clrMapOvr>
  <p:transition>
    <p:fade/>
  </p:transition>
</p:sldLayout>
</file>

<file path=ppt/slideLayouts/slideLayout7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solidFill>
                <a:prstClr val="black"/>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en-US">
              <a:solidFill>
                <a:prstClr val="black"/>
              </a:solidFill>
            </a:endParaRPr>
          </a:p>
        </p:txBody>
      </p:sp>
      <p:sp>
        <p:nvSpPr>
          <p:cNvPr id="5" name="Rectangle 6"/>
          <p:cNvSpPr>
            <a:spLocks noGrp="1" noChangeArrowheads="1"/>
          </p:cNvSpPr>
          <p:nvPr>
            <p:ph type="sldNum" sz="quarter" idx="12"/>
          </p:nvPr>
        </p:nvSpPr>
        <p:spPr>
          <a:ln/>
        </p:spPr>
        <p:txBody>
          <a:bodyPr/>
          <a:lstStyle>
            <a:lvl1pPr>
              <a:defRPr/>
            </a:lvl1pPr>
          </a:lstStyle>
          <a:p>
            <a:pPr>
              <a:defRPr/>
            </a:pPr>
            <a:fld id="{6F112F48-B2D7-45E3-95D8-A17232614EA6}" type="slidenum">
              <a:rPr lang="en-US">
                <a:solidFill>
                  <a:prstClr val="black"/>
                </a:solidFill>
              </a:rPr>
              <a:pPr>
                <a:defRPr/>
              </a:pPr>
              <a:t>‹#›</a:t>
            </a:fld>
            <a:endParaRPr lang="en-US">
              <a:solidFill>
                <a:prstClr val="black"/>
              </a:solidFill>
            </a:endParaRPr>
          </a:p>
        </p:txBody>
      </p:sp>
    </p:spTree>
    <p:extLst>
      <p:ext uri="{BB962C8B-B14F-4D97-AF65-F5344CB8AC3E}">
        <p14:creationId xmlns:p14="http://schemas.microsoft.com/office/powerpoint/2010/main" val="3972267777"/>
      </p:ext>
    </p:extLst>
  </p:cSld>
  <p:clrMapOvr>
    <a:masterClrMapping/>
  </p:clrMapOvr>
  <p:transition>
    <p:fade/>
  </p:transition>
</p:sldLayout>
</file>

<file path=ppt/slideLayouts/slideLayout7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solidFill>
                <a:prstClr val="black"/>
              </a:solidFill>
            </a:endParaRPr>
          </a:p>
        </p:txBody>
      </p:sp>
      <p:sp>
        <p:nvSpPr>
          <p:cNvPr id="3" name="Rectangle 5"/>
          <p:cNvSpPr>
            <a:spLocks noGrp="1" noChangeArrowheads="1"/>
          </p:cNvSpPr>
          <p:nvPr>
            <p:ph type="ftr" sz="quarter" idx="11"/>
          </p:nvPr>
        </p:nvSpPr>
        <p:spPr>
          <a:ln/>
        </p:spPr>
        <p:txBody>
          <a:bodyPr/>
          <a:lstStyle>
            <a:lvl1pPr>
              <a:defRPr/>
            </a:lvl1pPr>
          </a:lstStyle>
          <a:p>
            <a:pPr>
              <a:defRPr/>
            </a:pPr>
            <a:endParaRPr lang="en-US">
              <a:solidFill>
                <a:prstClr val="black"/>
              </a:solidFill>
            </a:endParaRPr>
          </a:p>
        </p:txBody>
      </p:sp>
      <p:sp>
        <p:nvSpPr>
          <p:cNvPr id="4" name="Rectangle 6"/>
          <p:cNvSpPr>
            <a:spLocks noGrp="1" noChangeArrowheads="1"/>
          </p:cNvSpPr>
          <p:nvPr>
            <p:ph type="sldNum" sz="quarter" idx="12"/>
          </p:nvPr>
        </p:nvSpPr>
        <p:spPr>
          <a:ln/>
        </p:spPr>
        <p:txBody>
          <a:bodyPr/>
          <a:lstStyle>
            <a:lvl1pPr>
              <a:defRPr/>
            </a:lvl1pPr>
          </a:lstStyle>
          <a:p>
            <a:pPr>
              <a:defRPr/>
            </a:pPr>
            <a:fld id="{1CCE2AB9-41C0-4002-B9AF-7E04D5479FA6}" type="slidenum">
              <a:rPr lang="en-US">
                <a:solidFill>
                  <a:prstClr val="black"/>
                </a:solidFill>
              </a:rPr>
              <a:pPr>
                <a:defRPr/>
              </a:pPr>
              <a:t>‹#›</a:t>
            </a:fld>
            <a:endParaRPr lang="en-US">
              <a:solidFill>
                <a:prstClr val="black"/>
              </a:solidFill>
            </a:endParaRPr>
          </a:p>
        </p:txBody>
      </p:sp>
    </p:spTree>
    <p:extLst>
      <p:ext uri="{BB962C8B-B14F-4D97-AF65-F5344CB8AC3E}">
        <p14:creationId xmlns:p14="http://schemas.microsoft.com/office/powerpoint/2010/main" val="372483985"/>
      </p:ext>
    </p:extLst>
  </p:cSld>
  <p:clrMapOvr>
    <a:masterClrMapping/>
  </p:clrMapOvr>
  <p:transition>
    <p:fade/>
  </p:transition>
</p:sldLayout>
</file>

<file path=ppt/slideLayouts/slideLayout7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2000"/>
            </a:lvl1pPr>
            <a:lvl2pPr>
              <a:defRPr sz="2000"/>
            </a:lvl2pPr>
            <a:lvl3pPr>
              <a:defRPr sz="2000"/>
            </a:lvl3pPr>
            <a:lvl4pPr>
              <a:defRPr sz="2000"/>
            </a:lvl4pPr>
            <a:lvl5pPr>
              <a:defRPr sz="2000"/>
            </a:lvl5pPr>
            <a:lvl6pPr>
              <a:defRPr sz="2000"/>
            </a:lvl6pPr>
            <a:lvl7pPr>
              <a:defRPr sz="2000"/>
            </a:lvl7pPr>
            <a:lvl8pPr>
              <a:defRPr sz="2000"/>
            </a:lvl8pPr>
            <a:lvl9pPr>
              <a:defRPr sz="20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prstClr val="black"/>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prstClr val="black"/>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9F1C146A-C7D8-4FB0-B40A-31C1F8394B1F}" type="slidenum">
              <a:rPr lang="en-US">
                <a:solidFill>
                  <a:prstClr val="black"/>
                </a:solidFill>
              </a:rPr>
              <a:pPr>
                <a:defRPr/>
              </a:pPr>
              <a:t>‹#›</a:t>
            </a:fld>
            <a:endParaRPr lang="en-US">
              <a:solidFill>
                <a:prstClr val="black"/>
              </a:solidFill>
            </a:endParaRPr>
          </a:p>
        </p:txBody>
      </p:sp>
    </p:spTree>
    <p:extLst>
      <p:ext uri="{BB962C8B-B14F-4D97-AF65-F5344CB8AC3E}">
        <p14:creationId xmlns:p14="http://schemas.microsoft.com/office/powerpoint/2010/main" val="686367150"/>
      </p:ext>
    </p:extLst>
  </p:cSld>
  <p:clrMapOvr>
    <a:masterClrMapping/>
  </p:clrMapOvr>
  <p:transition>
    <p:fade/>
  </p:transition>
</p:sldLayout>
</file>

<file path=ppt/slideLayouts/slideLayout7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prstClr val="black"/>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prstClr val="black"/>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BECAC89C-DFC2-4EBB-A8D5-73A29F0F651E}" type="slidenum">
              <a:rPr lang="en-US">
                <a:solidFill>
                  <a:prstClr val="black"/>
                </a:solidFill>
              </a:rPr>
              <a:pPr>
                <a:defRPr/>
              </a:pPr>
              <a:t>‹#›</a:t>
            </a:fld>
            <a:endParaRPr lang="en-US">
              <a:solidFill>
                <a:prstClr val="black"/>
              </a:solidFill>
            </a:endParaRPr>
          </a:p>
        </p:txBody>
      </p:sp>
    </p:spTree>
    <p:extLst>
      <p:ext uri="{BB962C8B-B14F-4D97-AF65-F5344CB8AC3E}">
        <p14:creationId xmlns:p14="http://schemas.microsoft.com/office/powerpoint/2010/main" val="3011465481"/>
      </p:ext>
    </p:extLst>
  </p:cSld>
  <p:clrMapOvr>
    <a:masterClrMapping/>
  </p:clrMapOvr>
  <p:transition>
    <p:fade/>
  </p:transition>
</p:sldLayout>
</file>

<file path=ppt/slideLayouts/slideLayout7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prstClr val="black"/>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prstClr val="black"/>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15A1530A-6C97-4218-834D-697CCCA54BFB}" type="slidenum">
              <a:rPr lang="en-US">
                <a:solidFill>
                  <a:prstClr val="black"/>
                </a:solidFill>
              </a:rPr>
              <a:pPr>
                <a:defRPr/>
              </a:pPr>
              <a:t>‹#›</a:t>
            </a:fld>
            <a:endParaRPr lang="en-US">
              <a:solidFill>
                <a:prstClr val="black"/>
              </a:solidFill>
            </a:endParaRPr>
          </a:p>
        </p:txBody>
      </p:sp>
    </p:spTree>
    <p:extLst>
      <p:ext uri="{BB962C8B-B14F-4D97-AF65-F5344CB8AC3E}">
        <p14:creationId xmlns:p14="http://schemas.microsoft.com/office/powerpoint/2010/main" val="1924421771"/>
      </p:ext>
    </p:extLst>
  </p:cSld>
  <p:clrMapOvr>
    <a:masterClrMapping/>
  </p:clrMapOvr>
  <p:transition>
    <p:fade/>
  </p:transition>
</p:sldLayout>
</file>

<file path=ppt/slideLayouts/slideLayout7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prstClr val="black"/>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prstClr val="black"/>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EBA77E02-0901-41B3-8E36-EBDB5875DA1D}" type="slidenum">
              <a:rPr lang="en-US">
                <a:solidFill>
                  <a:prstClr val="black"/>
                </a:solidFill>
              </a:rPr>
              <a:pPr>
                <a:defRPr/>
              </a:pPr>
              <a:t>‹#›</a:t>
            </a:fld>
            <a:endParaRPr lang="en-US">
              <a:solidFill>
                <a:prstClr val="black"/>
              </a:solidFill>
            </a:endParaRPr>
          </a:p>
        </p:txBody>
      </p:sp>
    </p:spTree>
    <p:extLst>
      <p:ext uri="{BB962C8B-B14F-4D97-AF65-F5344CB8AC3E}">
        <p14:creationId xmlns:p14="http://schemas.microsoft.com/office/powerpoint/2010/main" val="3831877406"/>
      </p:ext>
    </p:extLst>
  </p:cSld>
  <p:clrMapOvr>
    <a:masterClrMapping/>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2000"/>
            </a:lvl1pPr>
            <a:lvl2pPr>
              <a:defRPr sz="2000"/>
            </a:lvl2pPr>
            <a:lvl3pPr>
              <a:defRPr sz="2000"/>
            </a:lvl3pPr>
            <a:lvl4pPr>
              <a:defRPr sz="2000"/>
            </a:lvl4pPr>
            <a:lvl5pPr>
              <a:defRPr sz="2000"/>
            </a:lvl5pPr>
            <a:lvl6pPr>
              <a:defRPr sz="2000"/>
            </a:lvl6pPr>
            <a:lvl7pPr>
              <a:defRPr sz="2000"/>
            </a:lvl7pPr>
            <a:lvl8pPr>
              <a:defRPr sz="2000"/>
            </a:lvl8pPr>
            <a:lvl9pPr>
              <a:defRPr sz="20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50DBE506-1F44-4BFD-9FE7-66295514C95B}" type="slidenum">
              <a:rPr lang="en-US"/>
              <a:pPr>
                <a:defRPr/>
              </a:pPr>
              <a:t>‹#›</a:t>
            </a:fld>
            <a:endParaRPr lang="en-US"/>
          </a:p>
        </p:txBody>
      </p:sp>
    </p:spTree>
    <p:extLst>
      <p:ext uri="{BB962C8B-B14F-4D97-AF65-F5344CB8AC3E}">
        <p14:creationId xmlns:p14="http://schemas.microsoft.com/office/powerpoint/2010/main" val="1296786164"/>
      </p:ext>
    </p:extLst>
  </p:cSld>
  <p:clrMapOvr>
    <a:masterClrMapping/>
  </p:clrMapOvr>
  <p:transitio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156DEC55-7EE6-4E43-8728-6D55A9CCCED1}" type="slidenum">
              <a:rPr lang="en-US"/>
              <a:pPr>
                <a:defRPr/>
              </a:pPr>
              <a:t>‹#›</a:t>
            </a:fld>
            <a:endParaRPr lang="en-US"/>
          </a:p>
        </p:txBody>
      </p:sp>
    </p:spTree>
    <p:extLst>
      <p:ext uri="{BB962C8B-B14F-4D97-AF65-F5344CB8AC3E}">
        <p14:creationId xmlns:p14="http://schemas.microsoft.com/office/powerpoint/2010/main" val="4134442953"/>
      </p:ext>
    </p:extLst>
  </p:cSld>
  <p:clrMapOvr>
    <a:masterClrMapping/>
  </p:clrMapOvr>
  <p:transition>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4.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2.xml"/><Relationship Id="rId3" Type="http://schemas.openxmlformats.org/officeDocument/2006/relationships/slideLayout" Target="../slideLayouts/slideLayout47.xml"/><Relationship Id="rId7" Type="http://schemas.openxmlformats.org/officeDocument/2006/relationships/slideLayout" Target="../slideLayouts/slideLayout51.xml"/><Relationship Id="rId12" Type="http://schemas.openxmlformats.org/officeDocument/2006/relationships/theme" Target="../theme/theme5.xml"/><Relationship Id="rId2" Type="http://schemas.openxmlformats.org/officeDocument/2006/relationships/slideLayout" Target="../slideLayouts/slideLayout46.xml"/><Relationship Id="rId1" Type="http://schemas.openxmlformats.org/officeDocument/2006/relationships/slideLayout" Target="../slideLayouts/slideLayout45.xml"/><Relationship Id="rId6" Type="http://schemas.openxmlformats.org/officeDocument/2006/relationships/slideLayout" Target="../slideLayouts/slideLayout50.xml"/><Relationship Id="rId11" Type="http://schemas.openxmlformats.org/officeDocument/2006/relationships/slideLayout" Target="../slideLayouts/slideLayout55.xml"/><Relationship Id="rId5" Type="http://schemas.openxmlformats.org/officeDocument/2006/relationships/slideLayout" Target="../slideLayouts/slideLayout49.xml"/><Relationship Id="rId10" Type="http://schemas.openxmlformats.org/officeDocument/2006/relationships/slideLayout" Target="../slideLayouts/slideLayout54.xml"/><Relationship Id="rId4" Type="http://schemas.openxmlformats.org/officeDocument/2006/relationships/slideLayout" Target="../slideLayouts/slideLayout48.xml"/><Relationship Id="rId9" Type="http://schemas.openxmlformats.org/officeDocument/2006/relationships/slideLayout" Target="../slideLayouts/slideLayout53.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3.xml"/><Relationship Id="rId3" Type="http://schemas.openxmlformats.org/officeDocument/2006/relationships/slideLayout" Target="../slideLayouts/slideLayout58.xml"/><Relationship Id="rId7" Type="http://schemas.openxmlformats.org/officeDocument/2006/relationships/slideLayout" Target="../slideLayouts/slideLayout62.xml"/><Relationship Id="rId12" Type="http://schemas.openxmlformats.org/officeDocument/2006/relationships/theme" Target="../theme/theme6.xml"/><Relationship Id="rId2" Type="http://schemas.openxmlformats.org/officeDocument/2006/relationships/slideLayout" Target="../slideLayouts/slideLayout57.xml"/><Relationship Id="rId1" Type="http://schemas.openxmlformats.org/officeDocument/2006/relationships/slideLayout" Target="../slideLayouts/slideLayout56.xml"/><Relationship Id="rId6" Type="http://schemas.openxmlformats.org/officeDocument/2006/relationships/slideLayout" Target="../slideLayouts/slideLayout61.xml"/><Relationship Id="rId11" Type="http://schemas.openxmlformats.org/officeDocument/2006/relationships/slideLayout" Target="../slideLayouts/slideLayout66.xml"/><Relationship Id="rId5" Type="http://schemas.openxmlformats.org/officeDocument/2006/relationships/slideLayout" Target="../slideLayouts/slideLayout60.xml"/><Relationship Id="rId10" Type="http://schemas.openxmlformats.org/officeDocument/2006/relationships/slideLayout" Target="../slideLayouts/slideLayout65.xml"/><Relationship Id="rId4" Type="http://schemas.openxmlformats.org/officeDocument/2006/relationships/slideLayout" Target="../slideLayouts/slideLayout59.xml"/><Relationship Id="rId9" Type="http://schemas.openxmlformats.org/officeDocument/2006/relationships/slideLayout" Target="../slideLayouts/slideLayout64.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74.xml"/><Relationship Id="rId3" Type="http://schemas.openxmlformats.org/officeDocument/2006/relationships/slideLayout" Target="../slideLayouts/slideLayout69.xml"/><Relationship Id="rId7" Type="http://schemas.openxmlformats.org/officeDocument/2006/relationships/slideLayout" Target="../slideLayouts/slideLayout73.xml"/><Relationship Id="rId12" Type="http://schemas.openxmlformats.org/officeDocument/2006/relationships/theme" Target="../theme/theme7.xml"/><Relationship Id="rId2" Type="http://schemas.openxmlformats.org/officeDocument/2006/relationships/slideLayout" Target="../slideLayouts/slideLayout68.xml"/><Relationship Id="rId1" Type="http://schemas.openxmlformats.org/officeDocument/2006/relationships/slideLayout" Target="../slideLayouts/slideLayout67.xml"/><Relationship Id="rId6" Type="http://schemas.openxmlformats.org/officeDocument/2006/relationships/slideLayout" Target="../slideLayouts/slideLayout72.xml"/><Relationship Id="rId11" Type="http://schemas.openxmlformats.org/officeDocument/2006/relationships/slideLayout" Target="../slideLayouts/slideLayout77.xml"/><Relationship Id="rId5" Type="http://schemas.openxmlformats.org/officeDocument/2006/relationships/slideLayout" Target="../slideLayouts/slideLayout71.xml"/><Relationship Id="rId10" Type="http://schemas.openxmlformats.org/officeDocument/2006/relationships/slideLayout" Target="../slideLayouts/slideLayout76.xml"/><Relationship Id="rId4" Type="http://schemas.openxmlformats.org/officeDocument/2006/relationships/slideLayout" Target="../slideLayouts/slideLayout70.xml"/><Relationship Id="rId9" Type="http://schemas.openxmlformats.org/officeDocument/2006/relationships/slideLayout" Target="../slideLayouts/slideLayout75.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2051" name="Rectangle 3"/>
          <p:cNvSpPr>
            <a:spLocks noGrp="1" noChangeArrowheads="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solidFill>
                  <a:prstClr val="black"/>
                </a:solidFill>
              </a:defRPr>
            </a:lvl1pPr>
          </a:lstStyle>
          <a:p>
            <a:pPr fontAlgn="base">
              <a:spcBef>
                <a:spcPct val="0"/>
              </a:spcBef>
              <a:spcAft>
                <a:spcPct val="0"/>
              </a:spcAft>
              <a:defRPr/>
            </a:pPr>
            <a:endParaRPr lang="en-US">
              <a:latin typeface="Arial" charset="0"/>
            </a:endParaRPr>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solidFill>
                  <a:prstClr val="black"/>
                </a:solidFill>
              </a:defRPr>
            </a:lvl1pPr>
          </a:lstStyle>
          <a:p>
            <a:pPr fontAlgn="base">
              <a:spcBef>
                <a:spcPct val="0"/>
              </a:spcBef>
              <a:spcAft>
                <a:spcPct val="0"/>
              </a:spcAft>
              <a:defRPr/>
            </a:pPr>
            <a:endParaRPr lang="en-US">
              <a:latin typeface="Arial" charset="0"/>
            </a:endParaRPr>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solidFill>
                  <a:prstClr val="black"/>
                </a:solidFill>
              </a:defRPr>
            </a:lvl1pPr>
          </a:lstStyle>
          <a:p>
            <a:pPr fontAlgn="base">
              <a:spcBef>
                <a:spcPct val="0"/>
              </a:spcBef>
              <a:spcAft>
                <a:spcPct val="0"/>
              </a:spcAft>
              <a:defRPr/>
            </a:pPr>
            <a:fld id="{2250B14C-37E1-4BB6-ADC6-989421316627}" type="slidenum">
              <a:rPr lang="en-US">
                <a:latin typeface="Arial" charset="0"/>
              </a:rPr>
              <a:pPr fontAlgn="base">
                <a:spcBef>
                  <a:spcPct val="0"/>
                </a:spcBef>
                <a:spcAft>
                  <a:spcPct val="0"/>
                </a:spcAft>
                <a:defRPr/>
              </a:pPr>
              <a:t>‹#›</a:t>
            </a:fld>
            <a:endParaRPr lang="en-US">
              <a:latin typeface="Arial" charset="0"/>
            </a:endParaRPr>
          </a:p>
        </p:txBody>
      </p:sp>
    </p:spTree>
    <p:extLst>
      <p:ext uri="{BB962C8B-B14F-4D97-AF65-F5344CB8AC3E}">
        <p14:creationId xmlns:p14="http://schemas.microsoft.com/office/powerpoint/2010/main" val="2834160528"/>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ransition>
    <p:fade/>
  </p:transition>
  <p:timing>
    <p:tnLst>
      <p:par>
        <p:cTn id="1" dur="indefinite" restart="never" nodeType="tmRoot"/>
      </p:par>
    </p:tnLst>
  </p:timing>
  <p:txStyles>
    <p:titleStyle>
      <a:lvl1pPr algn="ctr" rtl="0" eaLnBrk="0" fontAlgn="base" hangingPunct="0">
        <a:spcBef>
          <a:spcPct val="0"/>
        </a:spcBef>
        <a:spcAft>
          <a:spcPct val="0"/>
        </a:spcAft>
        <a:defRPr sz="3200" b="1">
          <a:solidFill>
            <a:schemeClr val="tx2"/>
          </a:solidFill>
          <a:latin typeface="+mj-lt"/>
          <a:ea typeface="+mj-ea"/>
          <a:cs typeface="+mj-cs"/>
        </a:defRPr>
      </a:lvl1pPr>
      <a:lvl2pPr algn="ctr" rtl="0" eaLnBrk="0" fontAlgn="base" hangingPunct="0">
        <a:spcBef>
          <a:spcPct val="0"/>
        </a:spcBef>
        <a:spcAft>
          <a:spcPct val="0"/>
        </a:spcAft>
        <a:defRPr sz="3200" b="1">
          <a:solidFill>
            <a:schemeClr val="tx2"/>
          </a:solidFill>
          <a:latin typeface="Comic Sans MS" pitchFamily="66" charset="0"/>
          <a:cs typeface="Arial" charset="0"/>
        </a:defRPr>
      </a:lvl2pPr>
      <a:lvl3pPr algn="ctr" rtl="0" eaLnBrk="0" fontAlgn="base" hangingPunct="0">
        <a:spcBef>
          <a:spcPct val="0"/>
        </a:spcBef>
        <a:spcAft>
          <a:spcPct val="0"/>
        </a:spcAft>
        <a:defRPr sz="3200" b="1">
          <a:solidFill>
            <a:schemeClr val="tx2"/>
          </a:solidFill>
          <a:latin typeface="Comic Sans MS" pitchFamily="66" charset="0"/>
          <a:cs typeface="Arial" charset="0"/>
        </a:defRPr>
      </a:lvl3pPr>
      <a:lvl4pPr algn="ctr" rtl="0" eaLnBrk="0" fontAlgn="base" hangingPunct="0">
        <a:spcBef>
          <a:spcPct val="0"/>
        </a:spcBef>
        <a:spcAft>
          <a:spcPct val="0"/>
        </a:spcAft>
        <a:defRPr sz="3200" b="1">
          <a:solidFill>
            <a:schemeClr val="tx2"/>
          </a:solidFill>
          <a:latin typeface="Comic Sans MS" pitchFamily="66" charset="0"/>
          <a:cs typeface="Arial" charset="0"/>
        </a:defRPr>
      </a:lvl4pPr>
      <a:lvl5pPr algn="ctr" rtl="0" eaLnBrk="0" fontAlgn="base" hangingPunct="0">
        <a:spcBef>
          <a:spcPct val="0"/>
        </a:spcBef>
        <a:spcAft>
          <a:spcPct val="0"/>
        </a:spcAft>
        <a:defRPr sz="3200" b="1">
          <a:solidFill>
            <a:schemeClr val="tx2"/>
          </a:solidFill>
          <a:latin typeface="Comic Sans MS" pitchFamily="66" charset="0"/>
          <a:cs typeface="Arial" charset="0"/>
        </a:defRPr>
      </a:lvl5pPr>
      <a:lvl6pPr marL="457200" algn="ctr" rtl="0" fontAlgn="base">
        <a:spcBef>
          <a:spcPct val="0"/>
        </a:spcBef>
        <a:spcAft>
          <a:spcPct val="0"/>
        </a:spcAft>
        <a:defRPr sz="4400" b="1">
          <a:solidFill>
            <a:schemeClr val="tx2"/>
          </a:solidFill>
          <a:latin typeface="Comic Sans MS" pitchFamily="66" charset="0"/>
          <a:cs typeface="Arial" charset="0"/>
        </a:defRPr>
      </a:lvl6pPr>
      <a:lvl7pPr marL="914400" algn="ctr" rtl="0" fontAlgn="base">
        <a:spcBef>
          <a:spcPct val="0"/>
        </a:spcBef>
        <a:spcAft>
          <a:spcPct val="0"/>
        </a:spcAft>
        <a:defRPr sz="4400" b="1">
          <a:solidFill>
            <a:schemeClr val="tx2"/>
          </a:solidFill>
          <a:latin typeface="Comic Sans MS" pitchFamily="66" charset="0"/>
          <a:cs typeface="Arial" charset="0"/>
        </a:defRPr>
      </a:lvl7pPr>
      <a:lvl8pPr marL="1371600" algn="ctr" rtl="0" fontAlgn="base">
        <a:spcBef>
          <a:spcPct val="0"/>
        </a:spcBef>
        <a:spcAft>
          <a:spcPct val="0"/>
        </a:spcAft>
        <a:defRPr sz="4400" b="1">
          <a:solidFill>
            <a:schemeClr val="tx2"/>
          </a:solidFill>
          <a:latin typeface="Comic Sans MS" pitchFamily="66" charset="0"/>
          <a:cs typeface="Arial" charset="0"/>
        </a:defRPr>
      </a:lvl8pPr>
      <a:lvl9pPr marL="1828800" algn="ctr" rtl="0" fontAlgn="base">
        <a:spcBef>
          <a:spcPct val="0"/>
        </a:spcBef>
        <a:spcAft>
          <a:spcPct val="0"/>
        </a:spcAft>
        <a:defRPr sz="4400" b="1">
          <a:solidFill>
            <a:schemeClr val="tx2"/>
          </a:solidFill>
          <a:latin typeface="Comic Sans MS" pitchFamily="66" charset="0"/>
          <a:cs typeface="Arial" charset="0"/>
        </a:defRPr>
      </a:lvl9pPr>
    </p:titleStyle>
    <p:bodyStyle>
      <a:lvl1pPr marL="342900" indent="-342900" algn="l" rtl="0" eaLnBrk="0" fontAlgn="base" hangingPunct="0">
        <a:spcBef>
          <a:spcPct val="20000"/>
        </a:spcBef>
        <a:spcAft>
          <a:spcPct val="0"/>
        </a:spcAft>
        <a:defRPr sz="2400" b="1">
          <a:solidFill>
            <a:schemeClr val="tx1"/>
          </a:solidFill>
          <a:latin typeface="+mn-lt"/>
          <a:ea typeface="+mn-ea"/>
          <a:cs typeface="+mn-cs"/>
        </a:defRPr>
      </a:lvl1pPr>
      <a:lvl2pPr marL="742950" indent="-285750" algn="l" rtl="0" eaLnBrk="0" fontAlgn="base" hangingPunct="0">
        <a:spcBef>
          <a:spcPct val="20000"/>
        </a:spcBef>
        <a:spcAft>
          <a:spcPct val="0"/>
        </a:spcAft>
        <a:defRPr sz="2400" b="1">
          <a:solidFill>
            <a:schemeClr val="tx1"/>
          </a:solidFill>
          <a:latin typeface="+mn-lt"/>
          <a:cs typeface="+mn-cs"/>
        </a:defRPr>
      </a:lvl2pPr>
      <a:lvl3pPr marL="1143000" indent="-228600" algn="l" rtl="0" eaLnBrk="0" fontAlgn="base" hangingPunct="0">
        <a:spcBef>
          <a:spcPct val="20000"/>
        </a:spcBef>
        <a:spcAft>
          <a:spcPct val="0"/>
        </a:spcAft>
        <a:defRPr sz="2400" b="1">
          <a:solidFill>
            <a:schemeClr val="tx1"/>
          </a:solidFill>
          <a:latin typeface="+mn-lt"/>
          <a:cs typeface="+mn-cs"/>
        </a:defRPr>
      </a:lvl3pPr>
      <a:lvl4pPr marL="1600200" indent="-228600" algn="l" rtl="0" eaLnBrk="0" fontAlgn="base" hangingPunct="0">
        <a:spcBef>
          <a:spcPct val="20000"/>
        </a:spcBef>
        <a:spcAft>
          <a:spcPct val="0"/>
        </a:spcAft>
        <a:defRPr sz="2400" b="1">
          <a:solidFill>
            <a:schemeClr val="tx1"/>
          </a:solidFill>
          <a:latin typeface="+mn-lt"/>
          <a:cs typeface="+mn-cs"/>
        </a:defRPr>
      </a:lvl4pPr>
      <a:lvl5pPr marL="2057400" indent="-228600" algn="l" rtl="0" eaLnBrk="0" fontAlgn="base" hangingPunct="0">
        <a:spcBef>
          <a:spcPct val="20000"/>
        </a:spcBef>
        <a:spcAft>
          <a:spcPct val="0"/>
        </a:spcAft>
        <a:defRPr sz="2400" b="1">
          <a:solidFill>
            <a:schemeClr val="tx1"/>
          </a:solidFill>
          <a:latin typeface="+mn-lt"/>
          <a:cs typeface="+mn-cs"/>
        </a:defRPr>
      </a:lvl5pPr>
      <a:lvl6pPr marL="2514600" indent="-228600" algn="l" rtl="0" fontAlgn="base">
        <a:spcBef>
          <a:spcPct val="20000"/>
        </a:spcBef>
        <a:spcAft>
          <a:spcPct val="0"/>
        </a:spcAft>
        <a:defRPr sz="4000" b="1">
          <a:solidFill>
            <a:schemeClr val="tx1"/>
          </a:solidFill>
          <a:latin typeface="+mn-lt"/>
          <a:cs typeface="+mn-cs"/>
        </a:defRPr>
      </a:lvl6pPr>
      <a:lvl7pPr marL="2971800" indent="-228600" algn="l" rtl="0" fontAlgn="base">
        <a:spcBef>
          <a:spcPct val="20000"/>
        </a:spcBef>
        <a:spcAft>
          <a:spcPct val="0"/>
        </a:spcAft>
        <a:defRPr sz="4000" b="1">
          <a:solidFill>
            <a:schemeClr val="tx1"/>
          </a:solidFill>
          <a:latin typeface="+mn-lt"/>
          <a:cs typeface="+mn-cs"/>
        </a:defRPr>
      </a:lvl7pPr>
      <a:lvl8pPr marL="3429000" indent="-228600" algn="l" rtl="0" fontAlgn="base">
        <a:spcBef>
          <a:spcPct val="20000"/>
        </a:spcBef>
        <a:spcAft>
          <a:spcPct val="0"/>
        </a:spcAft>
        <a:defRPr sz="4000" b="1">
          <a:solidFill>
            <a:schemeClr val="tx1"/>
          </a:solidFill>
          <a:latin typeface="+mn-lt"/>
          <a:cs typeface="+mn-cs"/>
        </a:defRPr>
      </a:lvl8pPr>
      <a:lvl9pPr marL="3886200" indent="-228600" algn="l" rtl="0" fontAlgn="base">
        <a:spcBef>
          <a:spcPct val="20000"/>
        </a:spcBef>
        <a:spcAft>
          <a:spcPct val="0"/>
        </a:spcAft>
        <a:defRPr sz="4000" b="1">
          <a:solidFill>
            <a:schemeClr val="tx1"/>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vl1pPr>
          </a:lstStyle>
          <a:p>
            <a:pPr fontAlgn="base">
              <a:spcBef>
                <a:spcPct val="0"/>
              </a:spcBef>
              <a:spcAft>
                <a:spcPct val="0"/>
              </a:spcAft>
              <a:defRPr/>
            </a:pPr>
            <a:endParaRPr lang="en-US">
              <a:solidFill>
                <a:prstClr val="black"/>
              </a:solidFill>
              <a:latin typeface="Arial" charset="0"/>
            </a:endParaRPr>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vl1pPr>
          </a:lstStyle>
          <a:p>
            <a:pPr fontAlgn="base">
              <a:spcBef>
                <a:spcPct val="0"/>
              </a:spcBef>
              <a:spcAft>
                <a:spcPct val="0"/>
              </a:spcAft>
              <a:defRPr/>
            </a:pPr>
            <a:endParaRPr lang="en-US">
              <a:solidFill>
                <a:prstClr val="black"/>
              </a:solidFill>
              <a:latin typeface="Arial" charset="0"/>
            </a:endParaRPr>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vl1pPr>
          </a:lstStyle>
          <a:p>
            <a:pPr fontAlgn="base">
              <a:spcBef>
                <a:spcPct val="0"/>
              </a:spcBef>
              <a:spcAft>
                <a:spcPct val="0"/>
              </a:spcAft>
              <a:defRPr/>
            </a:pPr>
            <a:fld id="{87851531-8F2C-4704-A422-5655999D4E84}" type="slidenum">
              <a:rPr lang="en-US">
                <a:solidFill>
                  <a:prstClr val="black"/>
                </a:solidFill>
                <a:latin typeface="Arial" charset="0"/>
              </a:rPr>
              <a:pPr fontAlgn="base">
                <a:spcBef>
                  <a:spcPct val="0"/>
                </a:spcBef>
                <a:spcAft>
                  <a:spcPct val="0"/>
                </a:spcAft>
                <a:defRPr/>
              </a:pPr>
              <a:t>‹#›</a:t>
            </a:fld>
            <a:endParaRPr lang="en-US">
              <a:solidFill>
                <a:prstClr val="black"/>
              </a:solidFill>
              <a:latin typeface="Arial" charset="0"/>
            </a:endParaRPr>
          </a:p>
        </p:txBody>
      </p:sp>
    </p:spTree>
    <p:extLst>
      <p:ext uri="{BB962C8B-B14F-4D97-AF65-F5344CB8AC3E}">
        <p14:creationId xmlns:p14="http://schemas.microsoft.com/office/powerpoint/2010/main" val="3136754291"/>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ransition>
    <p:fade/>
  </p:transition>
  <p:timing>
    <p:tnLst>
      <p:par>
        <p:cTn id="1" dur="indefinite" restart="never" nodeType="tmRoot"/>
      </p:par>
    </p:tnLst>
  </p:timing>
  <p:txStyles>
    <p:titleStyle>
      <a:lvl1pPr algn="ctr" rtl="0" eaLnBrk="0" fontAlgn="base" hangingPunct="0">
        <a:spcBef>
          <a:spcPct val="0"/>
        </a:spcBef>
        <a:spcAft>
          <a:spcPct val="0"/>
        </a:spcAft>
        <a:defRPr sz="3200" b="1">
          <a:solidFill>
            <a:schemeClr val="tx2"/>
          </a:solidFill>
          <a:latin typeface="+mj-lt"/>
          <a:ea typeface="+mj-ea"/>
          <a:cs typeface="+mj-cs"/>
        </a:defRPr>
      </a:lvl1pPr>
      <a:lvl2pPr algn="ctr" rtl="0" eaLnBrk="0" fontAlgn="base" hangingPunct="0">
        <a:spcBef>
          <a:spcPct val="0"/>
        </a:spcBef>
        <a:spcAft>
          <a:spcPct val="0"/>
        </a:spcAft>
        <a:defRPr sz="3200" b="1">
          <a:solidFill>
            <a:schemeClr val="tx2"/>
          </a:solidFill>
          <a:latin typeface="Comic Sans MS" pitchFamily="66" charset="0"/>
          <a:cs typeface="Arial" charset="0"/>
        </a:defRPr>
      </a:lvl2pPr>
      <a:lvl3pPr algn="ctr" rtl="0" eaLnBrk="0" fontAlgn="base" hangingPunct="0">
        <a:spcBef>
          <a:spcPct val="0"/>
        </a:spcBef>
        <a:spcAft>
          <a:spcPct val="0"/>
        </a:spcAft>
        <a:defRPr sz="3200" b="1">
          <a:solidFill>
            <a:schemeClr val="tx2"/>
          </a:solidFill>
          <a:latin typeface="Comic Sans MS" pitchFamily="66" charset="0"/>
          <a:cs typeface="Arial" charset="0"/>
        </a:defRPr>
      </a:lvl3pPr>
      <a:lvl4pPr algn="ctr" rtl="0" eaLnBrk="0" fontAlgn="base" hangingPunct="0">
        <a:spcBef>
          <a:spcPct val="0"/>
        </a:spcBef>
        <a:spcAft>
          <a:spcPct val="0"/>
        </a:spcAft>
        <a:defRPr sz="3200" b="1">
          <a:solidFill>
            <a:schemeClr val="tx2"/>
          </a:solidFill>
          <a:latin typeface="Comic Sans MS" pitchFamily="66" charset="0"/>
          <a:cs typeface="Arial" charset="0"/>
        </a:defRPr>
      </a:lvl4pPr>
      <a:lvl5pPr algn="ctr" rtl="0" eaLnBrk="0" fontAlgn="base" hangingPunct="0">
        <a:spcBef>
          <a:spcPct val="0"/>
        </a:spcBef>
        <a:spcAft>
          <a:spcPct val="0"/>
        </a:spcAft>
        <a:defRPr sz="3200" b="1">
          <a:solidFill>
            <a:schemeClr val="tx2"/>
          </a:solidFill>
          <a:latin typeface="Comic Sans MS" pitchFamily="66" charset="0"/>
          <a:cs typeface="Arial" charset="0"/>
        </a:defRPr>
      </a:lvl5pPr>
      <a:lvl6pPr marL="457200" algn="ctr" rtl="0" fontAlgn="base">
        <a:spcBef>
          <a:spcPct val="0"/>
        </a:spcBef>
        <a:spcAft>
          <a:spcPct val="0"/>
        </a:spcAft>
        <a:defRPr sz="4400" b="1">
          <a:solidFill>
            <a:schemeClr val="tx2"/>
          </a:solidFill>
          <a:latin typeface="Comic Sans MS" pitchFamily="66" charset="0"/>
          <a:cs typeface="Arial" charset="0"/>
        </a:defRPr>
      </a:lvl6pPr>
      <a:lvl7pPr marL="914400" algn="ctr" rtl="0" fontAlgn="base">
        <a:spcBef>
          <a:spcPct val="0"/>
        </a:spcBef>
        <a:spcAft>
          <a:spcPct val="0"/>
        </a:spcAft>
        <a:defRPr sz="4400" b="1">
          <a:solidFill>
            <a:schemeClr val="tx2"/>
          </a:solidFill>
          <a:latin typeface="Comic Sans MS" pitchFamily="66" charset="0"/>
          <a:cs typeface="Arial" charset="0"/>
        </a:defRPr>
      </a:lvl7pPr>
      <a:lvl8pPr marL="1371600" algn="ctr" rtl="0" fontAlgn="base">
        <a:spcBef>
          <a:spcPct val="0"/>
        </a:spcBef>
        <a:spcAft>
          <a:spcPct val="0"/>
        </a:spcAft>
        <a:defRPr sz="4400" b="1">
          <a:solidFill>
            <a:schemeClr val="tx2"/>
          </a:solidFill>
          <a:latin typeface="Comic Sans MS" pitchFamily="66" charset="0"/>
          <a:cs typeface="Arial" charset="0"/>
        </a:defRPr>
      </a:lvl8pPr>
      <a:lvl9pPr marL="1828800" algn="ctr" rtl="0" fontAlgn="base">
        <a:spcBef>
          <a:spcPct val="0"/>
        </a:spcBef>
        <a:spcAft>
          <a:spcPct val="0"/>
        </a:spcAft>
        <a:defRPr sz="4400" b="1">
          <a:solidFill>
            <a:schemeClr val="tx2"/>
          </a:solidFill>
          <a:latin typeface="Comic Sans MS" pitchFamily="66" charset="0"/>
          <a:cs typeface="Arial" charset="0"/>
        </a:defRPr>
      </a:lvl9pPr>
    </p:titleStyle>
    <p:bodyStyle>
      <a:lvl1pPr marL="342900" indent="-342900" algn="l" rtl="0" eaLnBrk="0" fontAlgn="base" hangingPunct="0">
        <a:spcBef>
          <a:spcPct val="20000"/>
        </a:spcBef>
        <a:spcAft>
          <a:spcPct val="0"/>
        </a:spcAft>
        <a:defRPr sz="2400" b="1">
          <a:solidFill>
            <a:schemeClr val="tx1"/>
          </a:solidFill>
          <a:latin typeface="+mn-lt"/>
          <a:ea typeface="+mn-ea"/>
          <a:cs typeface="+mn-cs"/>
        </a:defRPr>
      </a:lvl1pPr>
      <a:lvl2pPr marL="742950" indent="-285750" algn="l" rtl="0" eaLnBrk="0" fontAlgn="base" hangingPunct="0">
        <a:spcBef>
          <a:spcPct val="20000"/>
        </a:spcBef>
        <a:spcAft>
          <a:spcPct val="0"/>
        </a:spcAft>
        <a:defRPr sz="2400" b="1">
          <a:solidFill>
            <a:schemeClr val="tx1"/>
          </a:solidFill>
          <a:latin typeface="+mn-lt"/>
          <a:cs typeface="+mn-cs"/>
        </a:defRPr>
      </a:lvl2pPr>
      <a:lvl3pPr marL="1143000" indent="-228600" algn="l" rtl="0" eaLnBrk="0" fontAlgn="base" hangingPunct="0">
        <a:spcBef>
          <a:spcPct val="20000"/>
        </a:spcBef>
        <a:spcAft>
          <a:spcPct val="0"/>
        </a:spcAft>
        <a:defRPr sz="2400" b="1">
          <a:solidFill>
            <a:schemeClr val="tx1"/>
          </a:solidFill>
          <a:latin typeface="+mn-lt"/>
          <a:cs typeface="+mn-cs"/>
        </a:defRPr>
      </a:lvl3pPr>
      <a:lvl4pPr marL="1600200" indent="-228600" algn="l" rtl="0" eaLnBrk="0" fontAlgn="base" hangingPunct="0">
        <a:spcBef>
          <a:spcPct val="20000"/>
        </a:spcBef>
        <a:spcAft>
          <a:spcPct val="0"/>
        </a:spcAft>
        <a:defRPr sz="2400" b="1">
          <a:solidFill>
            <a:schemeClr val="tx1"/>
          </a:solidFill>
          <a:latin typeface="+mn-lt"/>
          <a:cs typeface="+mn-cs"/>
        </a:defRPr>
      </a:lvl4pPr>
      <a:lvl5pPr marL="2057400" indent="-228600" algn="l" rtl="0" eaLnBrk="0" fontAlgn="base" hangingPunct="0">
        <a:spcBef>
          <a:spcPct val="20000"/>
        </a:spcBef>
        <a:spcAft>
          <a:spcPct val="0"/>
        </a:spcAft>
        <a:defRPr sz="2400" b="1">
          <a:solidFill>
            <a:schemeClr val="tx1"/>
          </a:solidFill>
          <a:latin typeface="+mn-lt"/>
          <a:cs typeface="+mn-cs"/>
        </a:defRPr>
      </a:lvl5pPr>
      <a:lvl6pPr marL="2514600" indent="-228600" algn="l" rtl="0" fontAlgn="base">
        <a:spcBef>
          <a:spcPct val="20000"/>
        </a:spcBef>
        <a:spcAft>
          <a:spcPct val="0"/>
        </a:spcAft>
        <a:defRPr sz="4000" b="1">
          <a:solidFill>
            <a:schemeClr val="tx1"/>
          </a:solidFill>
          <a:latin typeface="+mn-lt"/>
          <a:cs typeface="+mn-cs"/>
        </a:defRPr>
      </a:lvl6pPr>
      <a:lvl7pPr marL="2971800" indent="-228600" algn="l" rtl="0" fontAlgn="base">
        <a:spcBef>
          <a:spcPct val="20000"/>
        </a:spcBef>
        <a:spcAft>
          <a:spcPct val="0"/>
        </a:spcAft>
        <a:defRPr sz="4000" b="1">
          <a:solidFill>
            <a:schemeClr val="tx1"/>
          </a:solidFill>
          <a:latin typeface="+mn-lt"/>
          <a:cs typeface="+mn-cs"/>
        </a:defRPr>
      </a:lvl7pPr>
      <a:lvl8pPr marL="3429000" indent="-228600" algn="l" rtl="0" fontAlgn="base">
        <a:spcBef>
          <a:spcPct val="20000"/>
        </a:spcBef>
        <a:spcAft>
          <a:spcPct val="0"/>
        </a:spcAft>
        <a:defRPr sz="4000" b="1">
          <a:solidFill>
            <a:schemeClr val="tx1"/>
          </a:solidFill>
          <a:latin typeface="+mn-lt"/>
          <a:cs typeface="+mn-cs"/>
        </a:defRPr>
      </a:lvl8pPr>
      <a:lvl9pPr marL="3886200" indent="-228600" algn="l" rtl="0" fontAlgn="base">
        <a:spcBef>
          <a:spcPct val="20000"/>
        </a:spcBef>
        <a:spcAft>
          <a:spcPct val="0"/>
        </a:spcAft>
        <a:defRPr sz="4000" b="1">
          <a:solidFill>
            <a:schemeClr val="tx1"/>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vl1pPr>
          </a:lstStyle>
          <a:p>
            <a:pPr fontAlgn="base">
              <a:spcBef>
                <a:spcPct val="0"/>
              </a:spcBef>
              <a:spcAft>
                <a:spcPct val="0"/>
              </a:spcAft>
              <a:defRPr/>
            </a:pPr>
            <a:endParaRPr lang="en-US">
              <a:solidFill>
                <a:prstClr val="black"/>
              </a:solidFill>
              <a:latin typeface="Arial" charset="0"/>
            </a:endParaRPr>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vl1pPr>
          </a:lstStyle>
          <a:p>
            <a:pPr fontAlgn="base">
              <a:spcBef>
                <a:spcPct val="0"/>
              </a:spcBef>
              <a:spcAft>
                <a:spcPct val="0"/>
              </a:spcAft>
              <a:defRPr/>
            </a:pPr>
            <a:endParaRPr lang="en-US">
              <a:solidFill>
                <a:prstClr val="black"/>
              </a:solidFill>
              <a:latin typeface="Arial" charset="0"/>
            </a:endParaRPr>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vl1pPr>
          </a:lstStyle>
          <a:p>
            <a:pPr fontAlgn="base">
              <a:spcBef>
                <a:spcPct val="0"/>
              </a:spcBef>
              <a:spcAft>
                <a:spcPct val="0"/>
              </a:spcAft>
              <a:defRPr/>
            </a:pPr>
            <a:fld id="{FED076C3-1795-4EFC-90A3-FABB9CD41463}" type="slidenum">
              <a:rPr lang="en-US">
                <a:solidFill>
                  <a:prstClr val="black"/>
                </a:solidFill>
                <a:latin typeface="Arial" charset="0"/>
              </a:rPr>
              <a:pPr fontAlgn="base">
                <a:spcBef>
                  <a:spcPct val="0"/>
                </a:spcBef>
                <a:spcAft>
                  <a:spcPct val="0"/>
                </a:spcAft>
                <a:defRPr/>
              </a:pPr>
              <a:t>‹#›</a:t>
            </a:fld>
            <a:endParaRPr lang="en-US">
              <a:solidFill>
                <a:prstClr val="black"/>
              </a:solidFill>
              <a:latin typeface="Arial" charset="0"/>
            </a:endParaRPr>
          </a:p>
        </p:txBody>
      </p:sp>
    </p:spTree>
    <p:extLst>
      <p:ext uri="{BB962C8B-B14F-4D97-AF65-F5344CB8AC3E}">
        <p14:creationId xmlns:p14="http://schemas.microsoft.com/office/powerpoint/2010/main" val="1893661107"/>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ransition>
    <p:fade/>
  </p:transition>
  <p:timing>
    <p:tnLst>
      <p:par>
        <p:cTn id="1" dur="indefinite" restart="never" nodeType="tmRoot"/>
      </p:par>
    </p:tnLst>
  </p:timing>
  <p:txStyles>
    <p:titleStyle>
      <a:lvl1pPr algn="ctr" rtl="0" eaLnBrk="0" fontAlgn="base" hangingPunct="0">
        <a:spcBef>
          <a:spcPct val="0"/>
        </a:spcBef>
        <a:spcAft>
          <a:spcPct val="0"/>
        </a:spcAft>
        <a:defRPr sz="3200" b="1">
          <a:solidFill>
            <a:schemeClr val="tx2"/>
          </a:solidFill>
          <a:latin typeface="+mj-lt"/>
          <a:ea typeface="+mj-ea"/>
          <a:cs typeface="+mj-cs"/>
        </a:defRPr>
      </a:lvl1pPr>
      <a:lvl2pPr algn="ctr" rtl="0" eaLnBrk="0" fontAlgn="base" hangingPunct="0">
        <a:spcBef>
          <a:spcPct val="0"/>
        </a:spcBef>
        <a:spcAft>
          <a:spcPct val="0"/>
        </a:spcAft>
        <a:defRPr sz="3200" b="1">
          <a:solidFill>
            <a:schemeClr val="tx2"/>
          </a:solidFill>
          <a:latin typeface="Comic Sans MS" pitchFamily="66" charset="0"/>
          <a:cs typeface="Arial" charset="0"/>
        </a:defRPr>
      </a:lvl2pPr>
      <a:lvl3pPr algn="ctr" rtl="0" eaLnBrk="0" fontAlgn="base" hangingPunct="0">
        <a:spcBef>
          <a:spcPct val="0"/>
        </a:spcBef>
        <a:spcAft>
          <a:spcPct val="0"/>
        </a:spcAft>
        <a:defRPr sz="3200" b="1">
          <a:solidFill>
            <a:schemeClr val="tx2"/>
          </a:solidFill>
          <a:latin typeface="Comic Sans MS" pitchFamily="66" charset="0"/>
          <a:cs typeface="Arial" charset="0"/>
        </a:defRPr>
      </a:lvl3pPr>
      <a:lvl4pPr algn="ctr" rtl="0" eaLnBrk="0" fontAlgn="base" hangingPunct="0">
        <a:spcBef>
          <a:spcPct val="0"/>
        </a:spcBef>
        <a:spcAft>
          <a:spcPct val="0"/>
        </a:spcAft>
        <a:defRPr sz="3200" b="1">
          <a:solidFill>
            <a:schemeClr val="tx2"/>
          </a:solidFill>
          <a:latin typeface="Comic Sans MS" pitchFamily="66" charset="0"/>
          <a:cs typeface="Arial" charset="0"/>
        </a:defRPr>
      </a:lvl4pPr>
      <a:lvl5pPr algn="ctr" rtl="0" eaLnBrk="0" fontAlgn="base" hangingPunct="0">
        <a:spcBef>
          <a:spcPct val="0"/>
        </a:spcBef>
        <a:spcAft>
          <a:spcPct val="0"/>
        </a:spcAft>
        <a:defRPr sz="3200" b="1">
          <a:solidFill>
            <a:schemeClr val="tx2"/>
          </a:solidFill>
          <a:latin typeface="Comic Sans MS" pitchFamily="66" charset="0"/>
          <a:cs typeface="Arial" charset="0"/>
        </a:defRPr>
      </a:lvl5pPr>
      <a:lvl6pPr marL="457200" algn="ctr" rtl="0" fontAlgn="base">
        <a:spcBef>
          <a:spcPct val="0"/>
        </a:spcBef>
        <a:spcAft>
          <a:spcPct val="0"/>
        </a:spcAft>
        <a:defRPr sz="4400" b="1">
          <a:solidFill>
            <a:schemeClr val="tx2"/>
          </a:solidFill>
          <a:latin typeface="Comic Sans MS" pitchFamily="66" charset="0"/>
          <a:cs typeface="Arial" charset="0"/>
        </a:defRPr>
      </a:lvl6pPr>
      <a:lvl7pPr marL="914400" algn="ctr" rtl="0" fontAlgn="base">
        <a:spcBef>
          <a:spcPct val="0"/>
        </a:spcBef>
        <a:spcAft>
          <a:spcPct val="0"/>
        </a:spcAft>
        <a:defRPr sz="4400" b="1">
          <a:solidFill>
            <a:schemeClr val="tx2"/>
          </a:solidFill>
          <a:latin typeface="Comic Sans MS" pitchFamily="66" charset="0"/>
          <a:cs typeface="Arial" charset="0"/>
        </a:defRPr>
      </a:lvl7pPr>
      <a:lvl8pPr marL="1371600" algn="ctr" rtl="0" fontAlgn="base">
        <a:spcBef>
          <a:spcPct val="0"/>
        </a:spcBef>
        <a:spcAft>
          <a:spcPct val="0"/>
        </a:spcAft>
        <a:defRPr sz="4400" b="1">
          <a:solidFill>
            <a:schemeClr val="tx2"/>
          </a:solidFill>
          <a:latin typeface="Comic Sans MS" pitchFamily="66" charset="0"/>
          <a:cs typeface="Arial" charset="0"/>
        </a:defRPr>
      </a:lvl8pPr>
      <a:lvl9pPr marL="1828800" algn="ctr" rtl="0" fontAlgn="base">
        <a:spcBef>
          <a:spcPct val="0"/>
        </a:spcBef>
        <a:spcAft>
          <a:spcPct val="0"/>
        </a:spcAft>
        <a:defRPr sz="4400" b="1">
          <a:solidFill>
            <a:schemeClr val="tx2"/>
          </a:solidFill>
          <a:latin typeface="Comic Sans MS" pitchFamily="66" charset="0"/>
          <a:cs typeface="Arial" charset="0"/>
        </a:defRPr>
      </a:lvl9pPr>
    </p:titleStyle>
    <p:bodyStyle>
      <a:lvl1pPr marL="342900" indent="-342900" algn="l" rtl="0" eaLnBrk="0" fontAlgn="base" hangingPunct="0">
        <a:spcBef>
          <a:spcPct val="20000"/>
        </a:spcBef>
        <a:spcAft>
          <a:spcPct val="0"/>
        </a:spcAft>
        <a:defRPr sz="2400" b="1">
          <a:solidFill>
            <a:schemeClr val="tx1"/>
          </a:solidFill>
          <a:latin typeface="+mn-lt"/>
          <a:ea typeface="+mn-ea"/>
          <a:cs typeface="+mn-cs"/>
        </a:defRPr>
      </a:lvl1pPr>
      <a:lvl2pPr marL="742950" indent="-285750" algn="l" rtl="0" eaLnBrk="0" fontAlgn="base" hangingPunct="0">
        <a:spcBef>
          <a:spcPct val="20000"/>
        </a:spcBef>
        <a:spcAft>
          <a:spcPct val="0"/>
        </a:spcAft>
        <a:defRPr sz="2400" b="1">
          <a:solidFill>
            <a:schemeClr val="tx1"/>
          </a:solidFill>
          <a:latin typeface="+mn-lt"/>
          <a:cs typeface="+mn-cs"/>
        </a:defRPr>
      </a:lvl2pPr>
      <a:lvl3pPr marL="1143000" indent="-228600" algn="l" rtl="0" eaLnBrk="0" fontAlgn="base" hangingPunct="0">
        <a:spcBef>
          <a:spcPct val="20000"/>
        </a:spcBef>
        <a:spcAft>
          <a:spcPct val="0"/>
        </a:spcAft>
        <a:defRPr sz="2400" b="1">
          <a:solidFill>
            <a:schemeClr val="tx1"/>
          </a:solidFill>
          <a:latin typeface="+mn-lt"/>
          <a:cs typeface="+mn-cs"/>
        </a:defRPr>
      </a:lvl3pPr>
      <a:lvl4pPr marL="1600200" indent="-228600" algn="l" rtl="0" eaLnBrk="0" fontAlgn="base" hangingPunct="0">
        <a:spcBef>
          <a:spcPct val="20000"/>
        </a:spcBef>
        <a:spcAft>
          <a:spcPct val="0"/>
        </a:spcAft>
        <a:defRPr sz="2400" b="1">
          <a:solidFill>
            <a:schemeClr val="tx1"/>
          </a:solidFill>
          <a:latin typeface="+mn-lt"/>
          <a:cs typeface="+mn-cs"/>
        </a:defRPr>
      </a:lvl4pPr>
      <a:lvl5pPr marL="2057400" indent="-228600" algn="l" rtl="0" eaLnBrk="0" fontAlgn="base" hangingPunct="0">
        <a:spcBef>
          <a:spcPct val="20000"/>
        </a:spcBef>
        <a:spcAft>
          <a:spcPct val="0"/>
        </a:spcAft>
        <a:defRPr sz="2400" b="1">
          <a:solidFill>
            <a:schemeClr val="tx1"/>
          </a:solidFill>
          <a:latin typeface="+mn-lt"/>
          <a:cs typeface="+mn-cs"/>
        </a:defRPr>
      </a:lvl5pPr>
      <a:lvl6pPr marL="2514600" indent="-228600" algn="l" rtl="0" fontAlgn="base">
        <a:spcBef>
          <a:spcPct val="20000"/>
        </a:spcBef>
        <a:spcAft>
          <a:spcPct val="0"/>
        </a:spcAft>
        <a:defRPr sz="4000" b="1">
          <a:solidFill>
            <a:schemeClr val="tx1"/>
          </a:solidFill>
          <a:latin typeface="+mn-lt"/>
          <a:cs typeface="+mn-cs"/>
        </a:defRPr>
      </a:lvl6pPr>
      <a:lvl7pPr marL="2971800" indent="-228600" algn="l" rtl="0" fontAlgn="base">
        <a:spcBef>
          <a:spcPct val="20000"/>
        </a:spcBef>
        <a:spcAft>
          <a:spcPct val="0"/>
        </a:spcAft>
        <a:defRPr sz="4000" b="1">
          <a:solidFill>
            <a:schemeClr val="tx1"/>
          </a:solidFill>
          <a:latin typeface="+mn-lt"/>
          <a:cs typeface="+mn-cs"/>
        </a:defRPr>
      </a:lvl7pPr>
      <a:lvl8pPr marL="3429000" indent="-228600" algn="l" rtl="0" fontAlgn="base">
        <a:spcBef>
          <a:spcPct val="20000"/>
        </a:spcBef>
        <a:spcAft>
          <a:spcPct val="0"/>
        </a:spcAft>
        <a:defRPr sz="4000" b="1">
          <a:solidFill>
            <a:schemeClr val="tx1"/>
          </a:solidFill>
          <a:latin typeface="+mn-lt"/>
          <a:cs typeface="+mn-cs"/>
        </a:defRPr>
      </a:lvl8pPr>
      <a:lvl9pPr marL="3886200" indent="-228600" algn="l" rtl="0" fontAlgn="base">
        <a:spcBef>
          <a:spcPct val="20000"/>
        </a:spcBef>
        <a:spcAft>
          <a:spcPct val="0"/>
        </a:spcAft>
        <a:defRPr sz="4000" b="1">
          <a:solidFill>
            <a:schemeClr val="tx1"/>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vl1pPr>
          </a:lstStyle>
          <a:p>
            <a:pPr fontAlgn="base">
              <a:spcBef>
                <a:spcPct val="0"/>
              </a:spcBef>
              <a:spcAft>
                <a:spcPct val="0"/>
              </a:spcAft>
              <a:defRPr/>
            </a:pPr>
            <a:endParaRPr lang="en-US">
              <a:solidFill>
                <a:prstClr val="black"/>
              </a:solidFill>
              <a:latin typeface="Arial" charset="0"/>
            </a:endParaRPr>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vl1pPr>
          </a:lstStyle>
          <a:p>
            <a:pPr fontAlgn="base">
              <a:spcBef>
                <a:spcPct val="0"/>
              </a:spcBef>
              <a:spcAft>
                <a:spcPct val="0"/>
              </a:spcAft>
              <a:defRPr/>
            </a:pPr>
            <a:endParaRPr lang="en-US">
              <a:solidFill>
                <a:prstClr val="black"/>
              </a:solidFill>
              <a:latin typeface="Arial" charset="0"/>
            </a:endParaRPr>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vl1pPr>
          </a:lstStyle>
          <a:p>
            <a:pPr fontAlgn="base">
              <a:spcBef>
                <a:spcPct val="0"/>
              </a:spcBef>
              <a:spcAft>
                <a:spcPct val="0"/>
              </a:spcAft>
              <a:defRPr/>
            </a:pPr>
            <a:fld id="{FED076C3-1795-4EFC-90A3-FABB9CD41463}" type="slidenum">
              <a:rPr lang="en-US">
                <a:solidFill>
                  <a:prstClr val="black"/>
                </a:solidFill>
                <a:latin typeface="Arial" charset="0"/>
              </a:rPr>
              <a:pPr fontAlgn="base">
                <a:spcBef>
                  <a:spcPct val="0"/>
                </a:spcBef>
                <a:spcAft>
                  <a:spcPct val="0"/>
                </a:spcAft>
                <a:defRPr/>
              </a:pPr>
              <a:t>‹#›</a:t>
            </a:fld>
            <a:endParaRPr lang="en-US">
              <a:solidFill>
                <a:prstClr val="black"/>
              </a:solidFill>
              <a:latin typeface="Arial" charset="0"/>
            </a:endParaRPr>
          </a:p>
        </p:txBody>
      </p:sp>
    </p:spTree>
    <p:extLst>
      <p:ext uri="{BB962C8B-B14F-4D97-AF65-F5344CB8AC3E}">
        <p14:creationId xmlns:p14="http://schemas.microsoft.com/office/powerpoint/2010/main" val="2303785708"/>
      </p:ext>
    </p:extLst>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ransition>
    <p:fade/>
  </p:transition>
  <p:timing>
    <p:tnLst>
      <p:par>
        <p:cTn id="1" dur="indefinite" restart="never" nodeType="tmRoot"/>
      </p:par>
    </p:tnLst>
  </p:timing>
  <p:txStyles>
    <p:titleStyle>
      <a:lvl1pPr algn="ctr" rtl="0" eaLnBrk="0" fontAlgn="base" hangingPunct="0">
        <a:spcBef>
          <a:spcPct val="0"/>
        </a:spcBef>
        <a:spcAft>
          <a:spcPct val="0"/>
        </a:spcAft>
        <a:defRPr sz="3200" b="1">
          <a:solidFill>
            <a:schemeClr val="tx2"/>
          </a:solidFill>
          <a:latin typeface="+mj-lt"/>
          <a:ea typeface="+mj-ea"/>
          <a:cs typeface="+mj-cs"/>
        </a:defRPr>
      </a:lvl1pPr>
      <a:lvl2pPr algn="ctr" rtl="0" eaLnBrk="0" fontAlgn="base" hangingPunct="0">
        <a:spcBef>
          <a:spcPct val="0"/>
        </a:spcBef>
        <a:spcAft>
          <a:spcPct val="0"/>
        </a:spcAft>
        <a:defRPr sz="3200" b="1">
          <a:solidFill>
            <a:schemeClr val="tx2"/>
          </a:solidFill>
          <a:latin typeface="Comic Sans MS" pitchFamily="66" charset="0"/>
          <a:cs typeface="Arial" charset="0"/>
        </a:defRPr>
      </a:lvl2pPr>
      <a:lvl3pPr algn="ctr" rtl="0" eaLnBrk="0" fontAlgn="base" hangingPunct="0">
        <a:spcBef>
          <a:spcPct val="0"/>
        </a:spcBef>
        <a:spcAft>
          <a:spcPct val="0"/>
        </a:spcAft>
        <a:defRPr sz="3200" b="1">
          <a:solidFill>
            <a:schemeClr val="tx2"/>
          </a:solidFill>
          <a:latin typeface="Comic Sans MS" pitchFamily="66" charset="0"/>
          <a:cs typeface="Arial" charset="0"/>
        </a:defRPr>
      </a:lvl3pPr>
      <a:lvl4pPr algn="ctr" rtl="0" eaLnBrk="0" fontAlgn="base" hangingPunct="0">
        <a:spcBef>
          <a:spcPct val="0"/>
        </a:spcBef>
        <a:spcAft>
          <a:spcPct val="0"/>
        </a:spcAft>
        <a:defRPr sz="3200" b="1">
          <a:solidFill>
            <a:schemeClr val="tx2"/>
          </a:solidFill>
          <a:latin typeface="Comic Sans MS" pitchFamily="66" charset="0"/>
          <a:cs typeface="Arial" charset="0"/>
        </a:defRPr>
      </a:lvl4pPr>
      <a:lvl5pPr algn="ctr" rtl="0" eaLnBrk="0" fontAlgn="base" hangingPunct="0">
        <a:spcBef>
          <a:spcPct val="0"/>
        </a:spcBef>
        <a:spcAft>
          <a:spcPct val="0"/>
        </a:spcAft>
        <a:defRPr sz="3200" b="1">
          <a:solidFill>
            <a:schemeClr val="tx2"/>
          </a:solidFill>
          <a:latin typeface="Comic Sans MS" pitchFamily="66" charset="0"/>
          <a:cs typeface="Arial" charset="0"/>
        </a:defRPr>
      </a:lvl5pPr>
      <a:lvl6pPr marL="457200" algn="ctr" rtl="0" fontAlgn="base">
        <a:spcBef>
          <a:spcPct val="0"/>
        </a:spcBef>
        <a:spcAft>
          <a:spcPct val="0"/>
        </a:spcAft>
        <a:defRPr sz="4400" b="1">
          <a:solidFill>
            <a:schemeClr val="tx2"/>
          </a:solidFill>
          <a:latin typeface="Comic Sans MS" pitchFamily="66" charset="0"/>
          <a:cs typeface="Arial" charset="0"/>
        </a:defRPr>
      </a:lvl6pPr>
      <a:lvl7pPr marL="914400" algn="ctr" rtl="0" fontAlgn="base">
        <a:spcBef>
          <a:spcPct val="0"/>
        </a:spcBef>
        <a:spcAft>
          <a:spcPct val="0"/>
        </a:spcAft>
        <a:defRPr sz="4400" b="1">
          <a:solidFill>
            <a:schemeClr val="tx2"/>
          </a:solidFill>
          <a:latin typeface="Comic Sans MS" pitchFamily="66" charset="0"/>
          <a:cs typeface="Arial" charset="0"/>
        </a:defRPr>
      </a:lvl7pPr>
      <a:lvl8pPr marL="1371600" algn="ctr" rtl="0" fontAlgn="base">
        <a:spcBef>
          <a:spcPct val="0"/>
        </a:spcBef>
        <a:spcAft>
          <a:spcPct val="0"/>
        </a:spcAft>
        <a:defRPr sz="4400" b="1">
          <a:solidFill>
            <a:schemeClr val="tx2"/>
          </a:solidFill>
          <a:latin typeface="Comic Sans MS" pitchFamily="66" charset="0"/>
          <a:cs typeface="Arial" charset="0"/>
        </a:defRPr>
      </a:lvl8pPr>
      <a:lvl9pPr marL="1828800" algn="ctr" rtl="0" fontAlgn="base">
        <a:spcBef>
          <a:spcPct val="0"/>
        </a:spcBef>
        <a:spcAft>
          <a:spcPct val="0"/>
        </a:spcAft>
        <a:defRPr sz="4400" b="1">
          <a:solidFill>
            <a:schemeClr val="tx2"/>
          </a:solidFill>
          <a:latin typeface="Comic Sans MS" pitchFamily="66" charset="0"/>
          <a:cs typeface="Arial" charset="0"/>
        </a:defRPr>
      </a:lvl9pPr>
    </p:titleStyle>
    <p:bodyStyle>
      <a:lvl1pPr marL="342900" indent="-342900" algn="l" rtl="0" eaLnBrk="0" fontAlgn="base" hangingPunct="0">
        <a:spcBef>
          <a:spcPct val="20000"/>
        </a:spcBef>
        <a:spcAft>
          <a:spcPct val="0"/>
        </a:spcAft>
        <a:defRPr sz="2400" b="1">
          <a:solidFill>
            <a:schemeClr val="tx1"/>
          </a:solidFill>
          <a:latin typeface="+mn-lt"/>
          <a:ea typeface="+mn-ea"/>
          <a:cs typeface="+mn-cs"/>
        </a:defRPr>
      </a:lvl1pPr>
      <a:lvl2pPr marL="742950" indent="-285750" algn="l" rtl="0" eaLnBrk="0" fontAlgn="base" hangingPunct="0">
        <a:spcBef>
          <a:spcPct val="20000"/>
        </a:spcBef>
        <a:spcAft>
          <a:spcPct val="0"/>
        </a:spcAft>
        <a:defRPr sz="2400" b="1">
          <a:solidFill>
            <a:schemeClr val="tx1"/>
          </a:solidFill>
          <a:latin typeface="+mn-lt"/>
          <a:cs typeface="+mn-cs"/>
        </a:defRPr>
      </a:lvl2pPr>
      <a:lvl3pPr marL="1143000" indent="-228600" algn="l" rtl="0" eaLnBrk="0" fontAlgn="base" hangingPunct="0">
        <a:spcBef>
          <a:spcPct val="20000"/>
        </a:spcBef>
        <a:spcAft>
          <a:spcPct val="0"/>
        </a:spcAft>
        <a:defRPr sz="2400" b="1">
          <a:solidFill>
            <a:schemeClr val="tx1"/>
          </a:solidFill>
          <a:latin typeface="+mn-lt"/>
          <a:cs typeface="+mn-cs"/>
        </a:defRPr>
      </a:lvl3pPr>
      <a:lvl4pPr marL="1600200" indent="-228600" algn="l" rtl="0" eaLnBrk="0" fontAlgn="base" hangingPunct="0">
        <a:spcBef>
          <a:spcPct val="20000"/>
        </a:spcBef>
        <a:spcAft>
          <a:spcPct val="0"/>
        </a:spcAft>
        <a:defRPr sz="2400" b="1">
          <a:solidFill>
            <a:schemeClr val="tx1"/>
          </a:solidFill>
          <a:latin typeface="+mn-lt"/>
          <a:cs typeface="+mn-cs"/>
        </a:defRPr>
      </a:lvl4pPr>
      <a:lvl5pPr marL="2057400" indent="-228600" algn="l" rtl="0" eaLnBrk="0" fontAlgn="base" hangingPunct="0">
        <a:spcBef>
          <a:spcPct val="20000"/>
        </a:spcBef>
        <a:spcAft>
          <a:spcPct val="0"/>
        </a:spcAft>
        <a:defRPr sz="2400" b="1">
          <a:solidFill>
            <a:schemeClr val="tx1"/>
          </a:solidFill>
          <a:latin typeface="+mn-lt"/>
          <a:cs typeface="+mn-cs"/>
        </a:defRPr>
      </a:lvl5pPr>
      <a:lvl6pPr marL="2514600" indent="-228600" algn="l" rtl="0" fontAlgn="base">
        <a:spcBef>
          <a:spcPct val="20000"/>
        </a:spcBef>
        <a:spcAft>
          <a:spcPct val="0"/>
        </a:spcAft>
        <a:defRPr sz="4000" b="1">
          <a:solidFill>
            <a:schemeClr val="tx1"/>
          </a:solidFill>
          <a:latin typeface="+mn-lt"/>
          <a:cs typeface="+mn-cs"/>
        </a:defRPr>
      </a:lvl6pPr>
      <a:lvl7pPr marL="2971800" indent="-228600" algn="l" rtl="0" fontAlgn="base">
        <a:spcBef>
          <a:spcPct val="20000"/>
        </a:spcBef>
        <a:spcAft>
          <a:spcPct val="0"/>
        </a:spcAft>
        <a:defRPr sz="4000" b="1">
          <a:solidFill>
            <a:schemeClr val="tx1"/>
          </a:solidFill>
          <a:latin typeface="+mn-lt"/>
          <a:cs typeface="+mn-cs"/>
        </a:defRPr>
      </a:lvl7pPr>
      <a:lvl8pPr marL="3429000" indent="-228600" algn="l" rtl="0" fontAlgn="base">
        <a:spcBef>
          <a:spcPct val="20000"/>
        </a:spcBef>
        <a:spcAft>
          <a:spcPct val="0"/>
        </a:spcAft>
        <a:defRPr sz="4000" b="1">
          <a:solidFill>
            <a:schemeClr val="tx1"/>
          </a:solidFill>
          <a:latin typeface="+mn-lt"/>
          <a:cs typeface="+mn-cs"/>
        </a:defRPr>
      </a:lvl8pPr>
      <a:lvl9pPr marL="3886200" indent="-228600" algn="l" rtl="0" fontAlgn="base">
        <a:spcBef>
          <a:spcPct val="20000"/>
        </a:spcBef>
        <a:spcAft>
          <a:spcPct val="0"/>
        </a:spcAft>
        <a:defRPr sz="4000" b="1">
          <a:solidFill>
            <a:schemeClr val="tx1"/>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vl1pPr>
          </a:lstStyle>
          <a:p>
            <a:pPr fontAlgn="base">
              <a:spcBef>
                <a:spcPct val="0"/>
              </a:spcBef>
              <a:spcAft>
                <a:spcPct val="0"/>
              </a:spcAft>
              <a:defRPr/>
            </a:pPr>
            <a:endParaRPr lang="en-US">
              <a:solidFill>
                <a:prstClr val="black"/>
              </a:solidFill>
              <a:latin typeface="Arial" charset="0"/>
            </a:endParaRPr>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vl1pPr>
          </a:lstStyle>
          <a:p>
            <a:pPr fontAlgn="base">
              <a:spcBef>
                <a:spcPct val="0"/>
              </a:spcBef>
              <a:spcAft>
                <a:spcPct val="0"/>
              </a:spcAft>
              <a:defRPr/>
            </a:pPr>
            <a:endParaRPr lang="en-US">
              <a:solidFill>
                <a:prstClr val="black"/>
              </a:solidFill>
              <a:latin typeface="Arial" charset="0"/>
            </a:endParaRPr>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vl1pPr>
          </a:lstStyle>
          <a:p>
            <a:pPr fontAlgn="base">
              <a:spcBef>
                <a:spcPct val="0"/>
              </a:spcBef>
              <a:spcAft>
                <a:spcPct val="0"/>
              </a:spcAft>
              <a:defRPr/>
            </a:pPr>
            <a:fld id="{FED076C3-1795-4EFC-90A3-FABB9CD41463}" type="slidenum">
              <a:rPr lang="en-US">
                <a:solidFill>
                  <a:prstClr val="black"/>
                </a:solidFill>
                <a:latin typeface="Arial" charset="0"/>
              </a:rPr>
              <a:pPr fontAlgn="base">
                <a:spcBef>
                  <a:spcPct val="0"/>
                </a:spcBef>
                <a:spcAft>
                  <a:spcPct val="0"/>
                </a:spcAft>
                <a:defRPr/>
              </a:pPr>
              <a:t>‹#›</a:t>
            </a:fld>
            <a:endParaRPr lang="en-US">
              <a:solidFill>
                <a:prstClr val="black"/>
              </a:solidFill>
              <a:latin typeface="Arial" charset="0"/>
            </a:endParaRPr>
          </a:p>
        </p:txBody>
      </p:sp>
    </p:spTree>
    <p:extLst>
      <p:ext uri="{BB962C8B-B14F-4D97-AF65-F5344CB8AC3E}">
        <p14:creationId xmlns:p14="http://schemas.microsoft.com/office/powerpoint/2010/main" val="1933099629"/>
      </p:ext>
    </p:extLst>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transition>
    <p:fade/>
  </p:transition>
  <p:timing>
    <p:tnLst>
      <p:par>
        <p:cTn id="1" dur="indefinite" restart="never" nodeType="tmRoot"/>
      </p:par>
    </p:tnLst>
  </p:timing>
  <p:txStyles>
    <p:titleStyle>
      <a:lvl1pPr algn="ctr" rtl="0" eaLnBrk="0" fontAlgn="base" hangingPunct="0">
        <a:spcBef>
          <a:spcPct val="0"/>
        </a:spcBef>
        <a:spcAft>
          <a:spcPct val="0"/>
        </a:spcAft>
        <a:defRPr sz="3200" b="1">
          <a:solidFill>
            <a:schemeClr val="tx2"/>
          </a:solidFill>
          <a:latin typeface="+mj-lt"/>
          <a:ea typeface="+mj-ea"/>
          <a:cs typeface="+mj-cs"/>
        </a:defRPr>
      </a:lvl1pPr>
      <a:lvl2pPr algn="ctr" rtl="0" eaLnBrk="0" fontAlgn="base" hangingPunct="0">
        <a:spcBef>
          <a:spcPct val="0"/>
        </a:spcBef>
        <a:spcAft>
          <a:spcPct val="0"/>
        </a:spcAft>
        <a:defRPr sz="3200" b="1">
          <a:solidFill>
            <a:schemeClr val="tx2"/>
          </a:solidFill>
          <a:latin typeface="Comic Sans MS" pitchFamily="66" charset="0"/>
          <a:cs typeface="Arial" charset="0"/>
        </a:defRPr>
      </a:lvl2pPr>
      <a:lvl3pPr algn="ctr" rtl="0" eaLnBrk="0" fontAlgn="base" hangingPunct="0">
        <a:spcBef>
          <a:spcPct val="0"/>
        </a:spcBef>
        <a:spcAft>
          <a:spcPct val="0"/>
        </a:spcAft>
        <a:defRPr sz="3200" b="1">
          <a:solidFill>
            <a:schemeClr val="tx2"/>
          </a:solidFill>
          <a:latin typeface="Comic Sans MS" pitchFamily="66" charset="0"/>
          <a:cs typeface="Arial" charset="0"/>
        </a:defRPr>
      </a:lvl3pPr>
      <a:lvl4pPr algn="ctr" rtl="0" eaLnBrk="0" fontAlgn="base" hangingPunct="0">
        <a:spcBef>
          <a:spcPct val="0"/>
        </a:spcBef>
        <a:spcAft>
          <a:spcPct val="0"/>
        </a:spcAft>
        <a:defRPr sz="3200" b="1">
          <a:solidFill>
            <a:schemeClr val="tx2"/>
          </a:solidFill>
          <a:latin typeface="Comic Sans MS" pitchFamily="66" charset="0"/>
          <a:cs typeface="Arial" charset="0"/>
        </a:defRPr>
      </a:lvl4pPr>
      <a:lvl5pPr algn="ctr" rtl="0" eaLnBrk="0" fontAlgn="base" hangingPunct="0">
        <a:spcBef>
          <a:spcPct val="0"/>
        </a:spcBef>
        <a:spcAft>
          <a:spcPct val="0"/>
        </a:spcAft>
        <a:defRPr sz="3200" b="1">
          <a:solidFill>
            <a:schemeClr val="tx2"/>
          </a:solidFill>
          <a:latin typeface="Comic Sans MS" pitchFamily="66" charset="0"/>
          <a:cs typeface="Arial" charset="0"/>
        </a:defRPr>
      </a:lvl5pPr>
      <a:lvl6pPr marL="457200" algn="ctr" rtl="0" fontAlgn="base">
        <a:spcBef>
          <a:spcPct val="0"/>
        </a:spcBef>
        <a:spcAft>
          <a:spcPct val="0"/>
        </a:spcAft>
        <a:defRPr sz="4400" b="1">
          <a:solidFill>
            <a:schemeClr val="tx2"/>
          </a:solidFill>
          <a:latin typeface="Comic Sans MS" pitchFamily="66" charset="0"/>
          <a:cs typeface="Arial" charset="0"/>
        </a:defRPr>
      </a:lvl6pPr>
      <a:lvl7pPr marL="914400" algn="ctr" rtl="0" fontAlgn="base">
        <a:spcBef>
          <a:spcPct val="0"/>
        </a:spcBef>
        <a:spcAft>
          <a:spcPct val="0"/>
        </a:spcAft>
        <a:defRPr sz="4400" b="1">
          <a:solidFill>
            <a:schemeClr val="tx2"/>
          </a:solidFill>
          <a:latin typeface="Comic Sans MS" pitchFamily="66" charset="0"/>
          <a:cs typeface="Arial" charset="0"/>
        </a:defRPr>
      </a:lvl7pPr>
      <a:lvl8pPr marL="1371600" algn="ctr" rtl="0" fontAlgn="base">
        <a:spcBef>
          <a:spcPct val="0"/>
        </a:spcBef>
        <a:spcAft>
          <a:spcPct val="0"/>
        </a:spcAft>
        <a:defRPr sz="4400" b="1">
          <a:solidFill>
            <a:schemeClr val="tx2"/>
          </a:solidFill>
          <a:latin typeface="Comic Sans MS" pitchFamily="66" charset="0"/>
          <a:cs typeface="Arial" charset="0"/>
        </a:defRPr>
      </a:lvl8pPr>
      <a:lvl9pPr marL="1828800" algn="ctr" rtl="0" fontAlgn="base">
        <a:spcBef>
          <a:spcPct val="0"/>
        </a:spcBef>
        <a:spcAft>
          <a:spcPct val="0"/>
        </a:spcAft>
        <a:defRPr sz="4400" b="1">
          <a:solidFill>
            <a:schemeClr val="tx2"/>
          </a:solidFill>
          <a:latin typeface="Comic Sans MS" pitchFamily="66" charset="0"/>
          <a:cs typeface="Arial" charset="0"/>
        </a:defRPr>
      </a:lvl9pPr>
    </p:titleStyle>
    <p:bodyStyle>
      <a:lvl1pPr marL="342900" indent="-342900" algn="l" rtl="0" eaLnBrk="0" fontAlgn="base" hangingPunct="0">
        <a:spcBef>
          <a:spcPct val="20000"/>
        </a:spcBef>
        <a:spcAft>
          <a:spcPct val="0"/>
        </a:spcAft>
        <a:defRPr sz="2400" b="1">
          <a:solidFill>
            <a:schemeClr val="tx1"/>
          </a:solidFill>
          <a:latin typeface="+mn-lt"/>
          <a:ea typeface="+mn-ea"/>
          <a:cs typeface="+mn-cs"/>
        </a:defRPr>
      </a:lvl1pPr>
      <a:lvl2pPr marL="742950" indent="-285750" algn="l" rtl="0" eaLnBrk="0" fontAlgn="base" hangingPunct="0">
        <a:spcBef>
          <a:spcPct val="20000"/>
        </a:spcBef>
        <a:spcAft>
          <a:spcPct val="0"/>
        </a:spcAft>
        <a:defRPr sz="2400" b="1">
          <a:solidFill>
            <a:schemeClr val="tx1"/>
          </a:solidFill>
          <a:latin typeface="+mn-lt"/>
          <a:cs typeface="+mn-cs"/>
        </a:defRPr>
      </a:lvl2pPr>
      <a:lvl3pPr marL="1143000" indent="-228600" algn="l" rtl="0" eaLnBrk="0" fontAlgn="base" hangingPunct="0">
        <a:spcBef>
          <a:spcPct val="20000"/>
        </a:spcBef>
        <a:spcAft>
          <a:spcPct val="0"/>
        </a:spcAft>
        <a:defRPr sz="2400" b="1">
          <a:solidFill>
            <a:schemeClr val="tx1"/>
          </a:solidFill>
          <a:latin typeface="+mn-lt"/>
          <a:cs typeface="+mn-cs"/>
        </a:defRPr>
      </a:lvl3pPr>
      <a:lvl4pPr marL="1600200" indent="-228600" algn="l" rtl="0" eaLnBrk="0" fontAlgn="base" hangingPunct="0">
        <a:spcBef>
          <a:spcPct val="20000"/>
        </a:spcBef>
        <a:spcAft>
          <a:spcPct val="0"/>
        </a:spcAft>
        <a:defRPr sz="2400" b="1">
          <a:solidFill>
            <a:schemeClr val="tx1"/>
          </a:solidFill>
          <a:latin typeface="+mn-lt"/>
          <a:cs typeface="+mn-cs"/>
        </a:defRPr>
      </a:lvl4pPr>
      <a:lvl5pPr marL="2057400" indent="-228600" algn="l" rtl="0" eaLnBrk="0" fontAlgn="base" hangingPunct="0">
        <a:spcBef>
          <a:spcPct val="20000"/>
        </a:spcBef>
        <a:spcAft>
          <a:spcPct val="0"/>
        </a:spcAft>
        <a:defRPr sz="2400" b="1">
          <a:solidFill>
            <a:schemeClr val="tx1"/>
          </a:solidFill>
          <a:latin typeface="+mn-lt"/>
          <a:cs typeface="+mn-cs"/>
        </a:defRPr>
      </a:lvl5pPr>
      <a:lvl6pPr marL="2514600" indent="-228600" algn="l" rtl="0" fontAlgn="base">
        <a:spcBef>
          <a:spcPct val="20000"/>
        </a:spcBef>
        <a:spcAft>
          <a:spcPct val="0"/>
        </a:spcAft>
        <a:defRPr sz="4000" b="1">
          <a:solidFill>
            <a:schemeClr val="tx1"/>
          </a:solidFill>
          <a:latin typeface="+mn-lt"/>
          <a:cs typeface="+mn-cs"/>
        </a:defRPr>
      </a:lvl6pPr>
      <a:lvl7pPr marL="2971800" indent="-228600" algn="l" rtl="0" fontAlgn="base">
        <a:spcBef>
          <a:spcPct val="20000"/>
        </a:spcBef>
        <a:spcAft>
          <a:spcPct val="0"/>
        </a:spcAft>
        <a:defRPr sz="4000" b="1">
          <a:solidFill>
            <a:schemeClr val="tx1"/>
          </a:solidFill>
          <a:latin typeface="+mn-lt"/>
          <a:cs typeface="+mn-cs"/>
        </a:defRPr>
      </a:lvl7pPr>
      <a:lvl8pPr marL="3429000" indent="-228600" algn="l" rtl="0" fontAlgn="base">
        <a:spcBef>
          <a:spcPct val="20000"/>
        </a:spcBef>
        <a:spcAft>
          <a:spcPct val="0"/>
        </a:spcAft>
        <a:defRPr sz="4000" b="1">
          <a:solidFill>
            <a:schemeClr val="tx1"/>
          </a:solidFill>
          <a:latin typeface="+mn-lt"/>
          <a:cs typeface="+mn-cs"/>
        </a:defRPr>
      </a:lvl8pPr>
      <a:lvl9pPr marL="3886200" indent="-228600" algn="l" rtl="0" fontAlgn="base">
        <a:spcBef>
          <a:spcPct val="20000"/>
        </a:spcBef>
        <a:spcAft>
          <a:spcPct val="0"/>
        </a:spcAft>
        <a:defRPr sz="4000" b="1">
          <a:solidFill>
            <a:schemeClr val="tx1"/>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vl1pPr>
          </a:lstStyle>
          <a:p>
            <a:pPr fontAlgn="base">
              <a:spcBef>
                <a:spcPct val="0"/>
              </a:spcBef>
              <a:spcAft>
                <a:spcPct val="0"/>
              </a:spcAft>
              <a:defRPr/>
            </a:pPr>
            <a:endParaRPr lang="en-US">
              <a:solidFill>
                <a:prstClr val="black"/>
              </a:solidFill>
              <a:latin typeface="Arial" charset="0"/>
            </a:endParaRPr>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vl1pPr>
          </a:lstStyle>
          <a:p>
            <a:pPr fontAlgn="base">
              <a:spcBef>
                <a:spcPct val="0"/>
              </a:spcBef>
              <a:spcAft>
                <a:spcPct val="0"/>
              </a:spcAft>
              <a:defRPr/>
            </a:pPr>
            <a:endParaRPr lang="en-US">
              <a:solidFill>
                <a:prstClr val="black"/>
              </a:solidFill>
              <a:latin typeface="Arial" charset="0"/>
            </a:endParaRPr>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vl1pPr>
          </a:lstStyle>
          <a:p>
            <a:pPr fontAlgn="base">
              <a:spcBef>
                <a:spcPct val="0"/>
              </a:spcBef>
              <a:spcAft>
                <a:spcPct val="0"/>
              </a:spcAft>
              <a:defRPr/>
            </a:pPr>
            <a:fld id="{FED076C3-1795-4EFC-90A3-FABB9CD41463}" type="slidenum">
              <a:rPr lang="en-US">
                <a:solidFill>
                  <a:prstClr val="black"/>
                </a:solidFill>
                <a:latin typeface="Arial" charset="0"/>
              </a:rPr>
              <a:pPr fontAlgn="base">
                <a:spcBef>
                  <a:spcPct val="0"/>
                </a:spcBef>
                <a:spcAft>
                  <a:spcPct val="0"/>
                </a:spcAft>
                <a:defRPr/>
              </a:pPr>
              <a:t>‹#›</a:t>
            </a:fld>
            <a:endParaRPr lang="en-US">
              <a:solidFill>
                <a:prstClr val="black"/>
              </a:solidFill>
              <a:latin typeface="Arial" charset="0"/>
            </a:endParaRPr>
          </a:p>
        </p:txBody>
      </p:sp>
    </p:spTree>
    <p:extLst>
      <p:ext uri="{BB962C8B-B14F-4D97-AF65-F5344CB8AC3E}">
        <p14:creationId xmlns:p14="http://schemas.microsoft.com/office/powerpoint/2010/main" val="280097547"/>
      </p:ext>
    </p:extLst>
  </p:cSld>
  <p:clrMap bg1="lt1" tx1="dk1" bg2="lt2" tx2="dk2" accent1="accent1" accent2="accent2" accent3="accent3" accent4="accent4" accent5="accent5" accent6="accent6" hlink="hlink" folHlink="folHlink"/>
  <p:sldLayoutIdLst>
    <p:sldLayoutId id="2147483721" r:id="rId1"/>
    <p:sldLayoutId id="2147483722" r:id="rId2"/>
    <p:sldLayoutId id="2147483723" r:id="rId3"/>
    <p:sldLayoutId id="2147483724" r:id="rId4"/>
    <p:sldLayoutId id="2147483725" r:id="rId5"/>
    <p:sldLayoutId id="2147483726" r:id="rId6"/>
    <p:sldLayoutId id="2147483727" r:id="rId7"/>
    <p:sldLayoutId id="2147483728" r:id="rId8"/>
    <p:sldLayoutId id="2147483729" r:id="rId9"/>
    <p:sldLayoutId id="2147483730" r:id="rId10"/>
    <p:sldLayoutId id="2147483731" r:id="rId11"/>
  </p:sldLayoutIdLst>
  <p:transition>
    <p:fade/>
  </p:transition>
  <p:timing>
    <p:tnLst>
      <p:par>
        <p:cTn id="1" dur="indefinite" restart="never" nodeType="tmRoot"/>
      </p:par>
    </p:tnLst>
  </p:timing>
  <p:txStyles>
    <p:titleStyle>
      <a:lvl1pPr algn="ctr" rtl="0" eaLnBrk="0" fontAlgn="base" hangingPunct="0">
        <a:spcBef>
          <a:spcPct val="0"/>
        </a:spcBef>
        <a:spcAft>
          <a:spcPct val="0"/>
        </a:spcAft>
        <a:defRPr sz="3200" b="1">
          <a:solidFill>
            <a:schemeClr val="tx2"/>
          </a:solidFill>
          <a:latin typeface="+mj-lt"/>
          <a:ea typeface="+mj-ea"/>
          <a:cs typeface="+mj-cs"/>
        </a:defRPr>
      </a:lvl1pPr>
      <a:lvl2pPr algn="ctr" rtl="0" eaLnBrk="0" fontAlgn="base" hangingPunct="0">
        <a:spcBef>
          <a:spcPct val="0"/>
        </a:spcBef>
        <a:spcAft>
          <a:spcPct val="0"/>
        </a:spcAft>
        <a:defRPr sz="3200" b="1">
          <a:solidFill>
            <a:schemeClr val="tx2"/>
          </a:solidFill>
          <a:latin typeface="Comic Sans MS" pitchFamily="66" charset="0"/>
          <a:cs typeface="Arial" charset="0"/>
        </a:defRPr>
      </a:lvl2pPr>
      <a:lvl3pPr algn="ctr" rtl="0" eaLnBrk="0" fontAlgn="base" hangingPunct="0">
        <a:spcBef>
          <a:spcPct val="0"/>
        </a:spcBef>
        <a:spcAft>
          <a:spcPct val="0"/>
        </a:spcAft>
        <a:defRPr sz="3200" b="1">
          <a:solidFill>
            <a:schemeClr val="tx2"/>
          </a:solidFill>
          <a:latin typeface="Comic Sans MS" pitchFamily="66" charset="0"/>
          <a:cs typeface="Arial" charset="0"/>
        </a:defRPr>
      </a:lvl3pPr>
      <a:lvl4pPr algn="ctr" rtl="0" eaLnBrk="0" fontAlgn="base" hangingPunct="0">
        <a:spcBef>
          <a:spcPct val="0"/>
        </a:spcBef>
        <a:spcAft>
          <a:spcPct val="0"/>
        </a:spcAft>
        <a:defRPr sz="3200" b="1">
          <a:solidFill>
            <a:schemeClr val="tx2"/>
          </a:solidFill>
          <a:latin typeface="Comic Sans MS" pitchFamily="66" charset="0"/>
          <a:cs typeface="Arial" charset="0"/>
        </a:defRPr>
      </a:lvl4pPr>
      <a:lvl5pPr algn="ctr" rtl="0" eaLnBrk="0" fontAlgn="base" hangingPunct="0">
        <a:spcBef>
          <a:spcPct val="0"/>
        </a:spcBef>
        <a:spcAft>
          <a:spcPct val="0"/>
        </a:spcAft>
        <a:defRPr sz="3200" b="1">
          <a:solidFill>
            <a:schemeClr val="tx2"/>
          </a:solidFill>
          <a:latin typeface="Comic Sans MS" pitchFamily="66" charset="0"/>
          <a:cs typeface="Arial" charset="0"/>
        </a:defRPr>
      </a:lvl5pPr>
      <a:lvl6pPr marL="457200" algn="ctr" rtl="0" fontAlgn="base">
        <a:spcBef>
          <a:spcPct val="0"/>
        </a:spcBef>
        <a:spcAft>
          <a:spcPct val="0"/>
        </a:spcAft>
        <a:defRPr sz="4400" b="1">
          <a:solidFill>
            <a:schemeClr val="tx2"/>
          </a:solidFill>
          <a:latin typeface="Comic Sans MS" pitchFamily="66" charset="0"/>
          <a:cs typeface="Arial" charset="0"/>
        </a:defRPr>
      </a:lvl6pPr>
      <a:lvl7pPr marL="914400" algn="ctr" rtl="0" fontAlgn="base">
        <a:spcBef>
          <a:spcPct val="0"/>
        </a:spcBef>
        <a:spcAft>
          <a:spcPct val="0"/>
        </a:spcAft>
        <a:defRPr sz="4400" b="1">
          <a:solidFill>
            <a:schemeClr val="tx2"/>
          </a:solidFill>
          <a:latin typeface="Comic Sans MS" pitchFamily="66" charset="0"/>
          <a:cs typeface="Arial" charset="0"/>
        </a:defRPr>
      </a:lvl7pPr>
      <a:lvl8pPr marL="1371600" algn="ctr" rtl="0" fontAlgn="base">
        <a:spcBef>
          <a:spcPct val="0"/>
        </a:spcBef>
        <a:spcAft>
          <a:spcPct val="0"/>
        </a:spcAft>
        <a:defRPr sz="4400" b="1">
          <a:solidFill>
            <a:schemeClr val="tx2"/>
          </a:solidFill>
          <a:latin typeface="Comic Sans MS" pitchFamily="66" charset="0"/>
          <a:cs typeface="Arial" charset="0"/>
        </a:defRPr>
      </a:lvl8pPr>
      <a:lvl9pPr marL="1828800" algn="ctr" rtl="0" fontAlgn="base">
        <a:spcBef>
          <a:spcPct val="0"/>
        </a:spcBef>
        <a:spcAft>
          <a:spcPct val="0"/>
        </a:spcAft>
        <a:defRPr sz="4400" b="1">
          <a:solidFill>
            <a:schemeClr val="tx2"/>
          </a:solidFill>
          <a:latin typeface="Comic Sans MS" pitchFamily="66" charset="0"/>
          <a:cs typeface="Arial" charset="0"/>
        </a:defRPr>
      </a:lvl9pPr>
    </p:titleStyle>
    <p:bodyStyle>
      <a:lvl1pPr marL="342900" indent="-342900" algn="l" rtl="0" eaLnBrk="0" fontAlgn="base" hangingPunct="0">
        <a:spcBef>
          <a:spcPct val="20000"/>
        </a:spcBef>
        <a:spcAft>
          <a:spcPct val="0"/>
        </a:spcAft>
        <a:defRPr sz="2400" b="1">
          <a:solidFill>
            <a:schemeClr val="tx1"/>
          </a:solidFill>
          <a:latin typeface="+mn-lt"/>
          <a:ea typeface="+mn-ea"/>
          <a:cs typeface="+mn-cs"/>
        </a:defRPr>
      </a:lvl1pPr>
      <a:lvl2pPr marL="742950" indent="-285750" algn="l" rtl="0" eaLnBrk="0" fontAlgn="base" hangingPunct="0">
        <a:spcBef>
          <a:spcPct val="20000"/>
        </a:spcBef>
        <a:spcAft>
          <a:spcPct val="0"/>
        </a:spcAft>
        <a:defRPr sz="2400" b="1">
          <a:solidFill>
            <a:schemeClr val="tx1"/>
          </a:solidFill>
          <a:latin typeface="+mn-lt"/>
          <a:cs typeface="+mn-cs"/>
        </a:defRPr>
      </a:lvl2pPr>
      <a:lvl3pPr marL="1143000" indent="-228600" algn="l" rtl="0" eaLnBrk="0" fontAlgn="base" hangingPunct="0">
        <a:spcBef>
          <a:spcPct val="20000"/>
        </a:spcBef>
        <a:spcAft>
          <a:spcPct val="0"/>
        </a:spcAft>
        <a:defRPr sz="2400" b="1">
          <a:solidFill>
            <a:schemeClr val="tx1"/>
          </a:solidFill>
          <a:latin typeface="+mn-lt"/>
          <a:cs typeface="+mn-cs"/>
        </a:defRPr>
      </a:lvl3pPr>
      <a:lvl4pPr marL="1600200" indent="-228600" algn="l" rtl="0" eaLnBrk="0" fontAlgn="base" hangingPunct="0">
        <a:spcBef>
          <a:spcPct val="20000"/>
        </a:spcBef>
        <a:spcAft>
          <a:spcPct val="0"/>
        </a:spcAft>
        <a:defRPr sz="2400" b="1">
          <a:solidFill>
            <a:schemeClr val="tx1"/>
          </a:solidFill>
          <a:latin typeface="+mn-lt"/>
          <a:cs typeface="+mn-cs"/>
        </a:defRPr>
      </a:lvl4pPr>
      <a:lvl5pPr marL="2057400" indent="-228600" algn="l" rtl="0" eaLnBrk="0" fontAlgn="base" hangingPunct="0">
        <a:spcBef>
          <a:spcPct val="20000"/>
        </a:spcBef>
        <a:spcAft>
          <a:spcPct val="0"/>
        </a:spcAft>
        <a:defRPr sz="2400" b="1">
          <a:solidFill>
            <a:schemeClr val="tx1"/>
          </a:solidFill>
          <a:latin typeface="+mn-lt"/>
          <a:cs typeface="+mn-cs"/>
        </a:defRPr>
      </a:lvl5pPr>
      <a:lvl6pPr marL="2514600" indent="-228600" algn="l" rtl="0" fontAlgn="base">
        <a:spcBef>
          <a:spcPct val="20000"/>
        </a:spcBef>
        <a:spcAft>
          <a:spcPct val="0"/>
        </a:spcAft>
        <a:defRPr sz="4000" b="1">
          <a:solidFill>
            <a:schemeClr val="tx1"/>
          </a:solidFill>
          <a:latin typeface="+mn-lt"/>
          <a:cs typeface="+mn-cs"/>
        </a:defRPr>
      </a:lvl6pPr>
      <a:lvl7pPr marL="2971800" indent="-228600" algn="l" rtl="0" fontAlgn="base">
        <a:spcBef>
          <a:spcPct val="20000"/>
        </a:spcBef>
        <a:spcAft>
          <a:spcPct val="0"/>
        </a:spcAft>
        <a:defRPr sz="4000" b="1">
          <a:solidFill>
            <a:schemeClr val="tx1"/>
          </a:solidFill>
          <a:latin typeface="+mn-lt"/>
          <a:cs typeface="+mn-cs"/>
        </a:defRPr>
      </a:lvl7pPr>
      <a:lvl8pPr marL="3429000" indent="-228600" algn="l" rtl="0" fontAlgn="base">
        <a:spcBef>
          <a:spcPct val="20000"/>
        </a:spcBef>
        <a:spcAft>
          <a:spcPct val="0"/>
        </a:spcAft>
        <a:defRPr sz="4000" b="1">
          <a:solidFill>
            <a:schemeClr val="tx1"/>
          </a:solidFill>
          <a:latin typeface="+mn-lt"/>
          <a:cs typeface="+mn-cs"/>
        </a:defRPr>
      </a:lvl8pPr>
      <a:lvl9pPr marL="3886200" indent="-228600" algn="l" rtl="0" fontAlgn="base">
        <a:spcBef>
          <a:spcPct val="20000"/>
        </a:spcBef>
        <a:spcAft>
          <a:spcPct val="0"/>
        </a:spcAft>
        <a:defRPr sz="4000" b="1">
          <a:solidFill>
            <a:schemeClr val="tx1"/>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vl1pPr>
          </a:lstStyle>
          <a:p>
            <a:pPr fontAlgn="base">
              <a:spcBef>
                <a:spcPct val="0"/>
              </a:spcBef>
              <a:spcAft>
                <a:spcPct val="0"/>
              </a:spcAft>
              <a:defRPr/>
            </a:pPr>
            <a:endParaRPr lang="en-US">
              <a:solidFill>
                <a:prstClr val="black"/>
              </a:solidFill>
              <a:latin typeface="Arial" charset="0"/>
            </a:endParaRPr>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vl1pPr>
          </a:lstStyle>
          <a:p>
            <a:pPr fontAlgn="base">
              <a:spcBef>
                <a:spcPct val="0"/>
              </a:spcBef>
              <a:spcAft>
                <a:spcPct val="0"/>
              </a:spcAft>
              <a:defRPr/>
            </a:pPr>
            <a:endParaRPr lang="en-US">
              <a:solidFill>
                <a:prstClr val="black"/>
              </a:solidFill>
              <a:latin typeface="Arial" charset="0"/>
            </a:endParaRPr>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vl1pPr>
          </a:lstStyle>
          <a:p>
            <a:pPr fontAlgn="base">
              <a:spcBef>
                <a:spcPct val="0"/>
              </a:spcBef>
              <a:spcAft>
                <a:spcPct val="0"/>
              </a:spcAft>
              <a:defRPr/>
            </a:pPr>
            <a:fld id="{FED076C3-1795-4EFC-90A3-FABB9CD41463}" type="slidenum">
              <a:rPr lang="en-US">
                <a:solidFill>
                  <a:prstClr val="black"/>
                </a:solidFill>
                <a:latin typeface="Arial" charset="0"/>
              </a:rPr>
              <a:pPr fontAlgn="base">
                <a:spcBef>
                  <a:spcPct val="0"/>
                </a:spcBef>
                <a:spcAft>
                  <a:spcPct val="0"/>
                </a:spcAft>
                <a:defRPr/>
              </a:pPr>
              <a:t>‹#›</a:t>
            </a:fld>
            <a:endParaRPr lang="en-US">
              <a:solidFill>
                <a:prstClr val="black"/>
              </a:solidFill>
              <a:latin typeface="Arial" charset="0"/>
            </a:endParaRPr>
          </a:p>
        </p:txBody>
      </p:sp>
    </p:spTree>
    <p:extLst>
      <p:ext uri="{BB962C8B-B14F-4D97-AF65-F5344CB8AC3E}">
        <p14:creationId xmlns:p14="http://schemas.microsoft.com/office/powerpoint/2010/main" val="4156333330"/>
      </p:ext>
    </p:extLst>
  </p:cSld>
  <p:clrMap bg1="lt1" tx1="dk1" bg2="lt2" tx2="dk2" accent1="accent1" accent2="accent2" accent3="accent3" accent4="accent4" accent5="accent5" accent6="accent6" hlink="hlink" folHlink="folHlink"/>
  <p:sldLayoutIdLst>
    <p:sldLayoutId id="2147483733" r:id="rId1"/>
    <p:sldLayoutId id="2147483734" r:id="rId2"/>
    <p:sldLayoutId id="2147483735" r:id="rId3"/>
    <p:sldLayoutId id="2147483736" r:id="rId4"/>
    <p:sldLayoutId id="2147483737" r:id="rId5"/>
    <p:sldLayoutId id="2147483738" r:id="rId6"/>
    <p:sldLayoutId id="2147483739" r:id="rId7"/>
    <p:sldLayoutId id="2147483740" r:id="rId8"/>
    <p:sldLayoutId id="2147483741" r:id="rId9"/>
    <p:sldLayoutId id="2147483742" r:id="rId10"/>
    <p:sldLayoutId id="2147483743" r:id="rId11"/>
  </p:sldLayoutIdLst>
  <p:transition>
    <p:fade/>
  </p:transition>
  <p:timing>
    <p:tnLst>
      <p:par>
        <p:cTn id="1" dur="indefinite" restart="never" nodeType="tmRoot"/>
      </p:par>
    </p:tnLst>
  </p:timing>
  <p:txStyles>
    <p:titleStyle>
      <a:lvl1pPr algn="ctr" rtl="0" eaLnBrk="0" fontAlgn="base" hangingPunct="0">
        <a:spcBef>
          <a:spcPct val="0"/>
        </a:spcBef>
        <a:spcAft>
          <a:spcPct val="0"/>
        </a:spcAft>
        <a:defRPr sz="3200" b="1">
          <a:solidFill>
            <a:schemeClr val="tx2"/>
          </a:solidFill>
          <a:latin typeface="+mj-lt"/>
          <a:ea typeface="+mj-ea"/>
          <a:cs typeface="+mj-cs"/>
        </a:defRPr>
      </a:lvl1pPr>
      <a:lvl2pPr algn="ctr" rtl="0" eaLnBrk="0" fontAlgn="base" hangingPunct="0">
        <a:spcBef>
          <a:spcPct val="0"/>
        </a:spcBef>
        <a:spcAft>
          <a:spcPct val="0"/>
        </a:spcAft>
        <a:defRPr sz="3200" b="1">
          <a:solidFill>
            <a:schemeClr val="tx2"/>
          </a:solidFill>
          <a:latin typeface="Comic Sans MS" pitchFamily="66" charset="0"/>
          <a:cs typeface="Arial" charset="0"/>
        </a:defRPr>
      </a:lvl2pPr>
      <a:lvl3pPr algn="ctr" rtl="0" eaLnBrk="0" fontAlgn="base" hangingPunct="0">
        <a:spcBef>
          <a:spcPct val="0"/>
        </a:spcBef>
        <a:spcAft>
          <a:spcPct val="0"/>
        </a:spcAft>
        <a:defRPr sz="3200" b="1">
          <a:solidFill>
            <a:schemeClr val="tx2"/>
          </a:solidFill>
          <a:latin typeface="Comic Sans MS" pitchFamily="66" charset="0"/>
          <a:cs typeface="Arial" charset="0"/>
        </a:defRPr>
      </a:lvl3pPr>
      <a:lvl4pPr algn="ctr" rtl="0" eaLnBrk="0" fontAlgn="base" hangingPunct="0">
        <a:spcBef>
          <a:spcPct val="0"/>
        </a:spcBef>
        <a:spcAft>
          <a:spcPct val="0"/>
        </a:spcAft>
        <a:defRPr sz="3200" b="1">
          <a:solidFill>
            <a:schemeClr val="tx2"/>
          </a:solidFill>
          <a:latin typeface="Comic Sans MS" pitchFamily="66" charset="0"/>
          <a:cs typeface="Arial" charset="0"/>
        </a:defRPr>
      </a:lvl4pPr>
      <a:lvl5pPr algn="ctr" rtl="0" eaLnBrk="0" fontAlgn="base" hangingPunct="0">
        <a:spcBef>
          <a:spcPct val="0"/>
        </a:spcBef>
        <a:spcAft>
          <a:spcPct val="0"/>
        </a:spcAft>
        <a:defRPr sz="3200" b="1">
          <a:solidFill>
            <a:schemeClr val="tx2"/>
          </a:solidFill>
          <a:latin typeface="Comic Sans MS" pitchFamily="66" charset="0"/>
          <a:cs typeface="Arial" charset="0"/>
        </a:defRPr>
      </a:lvl5pPr>
      <a:lvl6pPr marL="457200" algn="ctr" rtl="0" fontAlgn="base">
        <a:spcBef>
          <a:spcPct val="0"/>
        </a:spcBef>
        <a:spcAft>
          <a:spcPct val="0"/>
        </a:spcAft>
        <a:defRPr sz="4400" b="1">
          <a:solidFill>
            <a:schemeClr val="tx2"/>
          </a:solidFill>
          <a:latin typeface="Comic Sans MS" pitchFamily="66" charset="0"/>
          <a:cs typeface="Arial" charset="0"/>
        </a:defRPr>
      </a:lvl6pPr>
      <a:lvl7pPr marL="914400" algn="ctr" rtl="0" fontAlgn="base">
        <a:spcBef>
          <a:spcPct val="0"/>
        </a:spcBef>
        <a:spcAft>
          <a:spcPct val="0"/>
        </a:spcAft>
        <a:defRPr sz="4400" b="1">
          <a:solidFill>
            <a:schemeClr val="tx2"/>
          </a:solidFill>
          <a:latin typeface="Comic Sans MS" pitchFamily="66" charset="0"/>
          <a:cs typeface="Arial" charset="0"/>
        </a:defRPr>
      </a:lvl7pPr>
      <a:lvl8pPr marL="1371600" algn="ctr" rtl="0" fontAlgn="base">
        <a:spcBef>
          <a:spcPct val="0"/>
        </a:spcBef>
        <a:spcAft>
          <a:spcPct val="0"/>
        </a:spcAft>
        <a:defRPr sz="4400" b="1">
          <a:solidFill>
            <a:schemeClr val="tx2"/>
          </a:solidFill>
          <a:latin typeface="Comic Sans MS" pitchFamily="66" charset="0"/>
          <a:cs typeface="Arial" charset="0"/>
        </a:defRPr>
      </a:lvl8pPr>
      <a:lvl9pPr marL="1828800" algn="ctr" rtl="0" fontAlgn="base">
        <a:spcBef>
          <a:spcPct val="0"/>
        </a:spcBef>
        <a:spcAft>
          <a:spcPct val="0"/>
        </a:spcAft>
        <a:defRPr sz="4400" b="1">
          <a:solidFill>
            <a:schemeClr val="tx2"/>
          </a:solidFill>
          <a:latin typeface="Comic Sans MS" pitchFamily="66" charset="0"/>
          <a:cs typeface="Arial" charset="0"/>
        </a:defRPr>
      </a:lvl9pPr>
    </p:titleStyle>
    <p:bodyStyle>
      <a:lvl1pPr marL="342900" indent="-342900" algn="l" rtl="0" eaLnBrk="0" fontAlgn="base" hangingPunct="0">
        <a:spcBef>
          <a:spcPct val="20000"/>
        </a:spcBef>
        <a:spcAft>
          <a:spcPct val="0"/>
        </a:spcAft>
        <a:defRPr sz="2400" b="1">
          <a:solidFill>
            <a:schemeClr val="tx1"/>
          </a:solidFill>
          <a:latin typeface="+mn-lt"/>
          <a:ea typeface="+mn-ea"/>
          <a:cs typeface="+mn-cs"/>
        </a:defRPr>
      </a:lvl1pPr>
      <a:lvl2pPr marL="742950" indent="-285750" algn="l" rtl="0" eaLnBrk="0" fontAlgn="base" hangingPunct="0">
        <a:spcBef>
          <a:spcPct val="20000"/>
        </a:spcBef>
        <a:spcAft>
          <a:spcPct val="0"/>
        </a:spcAft>
        <a:defRPr sz="2400" b="1">
          <a:solidFill>
            <a:schemeClr val="tx1"/>
          </a:solidFill>
          <a:latin typeface="+mn-lt"/>
          <a:cs typeface="+mn-cs"/>
        </a:defRPr>
      </a:lvl2pPr>
      <a:lvl3pPr marL="1143000" indent="-228600" algn="l" rtl="0" eaLnBrk="0" fontAlgn="base" hangingPunct="0">
        <a:spcBef>
          <a:spcPct val="20000"/>
        </a:spcBef>
        <a:spcAft>
          <a:spcPct val="0"/>
        </a:spcAft>
        <a:defRPr sz="2400" b="1">
          <a:solidFill>
            <a:schemeClr val="tx1"/>
          </a:solidFill>
          <a:latin typeface="+mn-lt"/>
          <a:cs typeface="+mn-cs"/>
        </a:defRPr>
      </a:lvl3pPr>
      <a:lvl4pPr marL="1600200" indent="-228600" algn="l" rtl="0" eaLnBrk="0" fontAlgn="base" hangingPunct="0">
        <a:spcBef>
          <a:spcPct val="20000"/>
        </a:spcBef>
        <a:spcAft>
          <a:spcPct val="0"/>
        </a:spcAft>
        <a:defRPr sz="2400" b="1">
          <a:solidFill>
            <a:schemeClr val="tx1"/>
          </a:solidFill>
          <a:latin typeface="+mn-lt"/>
          <a:cs typeface="+mn-cs"/>
        </a:defRPr>
      </a:lvl4pPr>
      <a:lvl5pPr marL="2057400" indent="-228600" algn="l" rtl="0" eaLnBrk="0" fontAlgn="base" hangingPunct="0">
        <a:spcBef>
          <a:spcPct val="20000"/>
        </a:spcBef>
        <a:spcAft>
          <a:spcPct val="0"/>
        </a:spcAft>
        <a:defRPr sz="2400" b="1">
          <a:solidFill>
            <a:schemeClr val="tx1"/>
          </a:solidFill>
          <a:latin typeface="+mn-lt"/>
          <a:cs typeface="+mn-cs"/>
        </a:defRPr>
      </a:lvl5pPr>
      <a:lvl6pPr marL="2514600" indent="-228600" algn="l" rtl="0" fontAlgn="base">
        <a:spcBef>
          <a:spcPct val="20000"/>
        </a:spcBef>
        <a:spcAft>
          <a:spcPct val="0"/>
        </a:spcAft>
        <a:defRPr sz="4000" b="1">
          <a:solidFill>
            <a:schemeClr val="tx1"/>
          </a:solidFill>
          <a:latin typeface="+mn-lt"/>
          <a:cs typeface="+mn-cs"/>
        </a:defRPr>
      </a:lvl6pPr>
      <a:lvl7pPr marL="2971800" indent="-228600" algn="l" rtl="0" fontAlgn="base">
        <a:spcBef>
          <a:spcPct val="20000"/>
        </a:spcBef>
        <a:spcAft>
          <a:spcPct val="0"/>
        </a:spcAft>
        <a:defRPr sz="4000" b="1">
          <a:solidFill>
            <a:schemeClr val="tx1"/>
          </a:solidFill>
          <a:latin typeface="+mn-lt"/>
          <a:cs typeface="+mn-cs"/>
        </a:defRPr>
      </a:lvl7pPr>
      <a:lvl8pPr marL="3429000" indent="-228600" algn="l" rtl="0" fontAlgn="base">
        <a:spcBef>
          <a:spcPct val="20000"/>
        </a:spcBef>
        <a:spcAft>
          <a:spcPct val="0"/>
        </a:spcAft>
        <a:defRPr sz="4000" b="1">
          <a:solidFill>
            <a:schemeClr val="tx1"/>
          </a:solidFill>
          <a:latin typeface="+mn-lt"/>
          <a:cs typeface="+mn-cs"/>
        </a:defRPr>
      </a:lvl8pPr>
      <a:lvl9pPr marL="3886200" indent="-228600" algn="l" rtl="0" fontAlgn="base">
        <a:spcBef>
          <a:spcPct val="20000"/>
        </a:spcBef>
        <a:spcAft>
          <a:spcPct val="0"/>
        </a:spcAft>
        <a:defRPr sz="4000" b="1">
          <a:solidFill>
            <a:schemeClr val="tx1"/>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25.xml"/></Relationships>
</file>

<file path=ppt/slides/_rels/slide10.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3.xml"/><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4.xml"/><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5.xml"/><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6.xml"/><Relationship Id="rId1" Type="http://schemas.openxmlformats.org/officeDocument/2006/relationships/slideLayout" Target="../slideLayouts/slideLayout18.xml"/></Relationships>
</file>

<file path=ppt/slides/_rels/slide17.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7.xml"/><Relationship Id="rId1" Type="http://schemas.openxmlformats.org/officeDocument/2006/relationships/slideLayout" Target="../slideLayouts/slideLayout18.xml"/></Relationships>
</file>

<file path=ppt/slides/_rels/slide18.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8.xml"/><Relationship Id="rId1" Type="http://schemas.openxmlformats.org/officeDocument/2006/relationships/slideLayout" Target="../slideLayouts/slideLayout18.xml"/></Relationships>
</file>

<file path=ppt/slides/_rels/slide19.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19.xml"/><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2.xml"/><Relationship Id="rId1" Type="http://schemas.openxmlformats.org/officeDocument/2006/relationships/slideLayout" Target="../slideLayouts/slideLayout35.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20.xml"/><Relationship Id="rId1" Type="http://schemas.openxmlformats.org/officeDocument/2006/relationships/slideLayout" Target="../slideLayouts/slideLayout13.xml"/><Relationship Id="rId4" Type="http://schemas.openxmlformats.org/officeDocument/2006/relationships/image" Target="../media/image23.jpeg"/></Relationships>
</file>

<file path=ppt/slides/_rels/slide21.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21.xml"/><Relationship Id="rId1" Type="http://schemas.openxmlformats.org/officeDocument/2006/relationships/slideLayout" Target="../slideLayouts/slideLayout18.xml"/></Relationships>
</file>

<file path=ppt/slides/_rels/slide22.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22.xml"/><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23.xml"/><Relationship Id="rId1" Type="http://schemas.openxmlformats.org/officeDocument/2006/relationships/slideLayout" Target="../slideLayouts/slideLayout15.xml"/></Relationships>
</file>

<file path=ppt/slides/_rels/slide24.xml.rels><?xml version="1.0" encoding="UTF-8" standalone="yes"?>
<Relationships xmlns="http://schemas.openxmlformats.org/package/2006/relationships"><Relationship Id="rId3" Type="http://schemas.openxmlformats.org/officeDocument/2006/relationships/diagramLayout" Target="../diagrams/layout3.xml"/><Relationship Id="rId7" Type="http://schemas.openxmlformats.org/officeDocument/2006/relationships/image" Target="../media/image32.png"/><Relationship Id="rId2" Type="http://schemas.openxmlformats.org/officeDocument/2006/relationships/diagramData" Target="../diagrams/data3.xml"/><Relationship Id="rId1" Type="http://schemas.openxmlformats.org/officeDocument/2006/relationships/slideLayout" Target="../slideLayouts/slideLayout15.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25.xml.rels><?xml version="1.0" encoding="UTF-8" standalone="yes"?>
<Relationships xmlns="http://schemas.openxmlformats.org/package/2006/relationships"><Relationship Id="rId3" Type="http://schemas.openxmlformats.org/officeDocument/2006/relationships/diagramLayout" Target="../diagrams/layout4.xml"/><Relationship Id="rId7" Type="http://schemas.openxmlformats.org/officeDocument/2006/relationships/image" Target="../media/image38.gif"/><Relationship Id="rId2" Type="http://schemas.openxmlformats.org/officeDocument/2006/relationships/diagramData" Target="../diagrams/data4.xml"/><Relationship Id="rId1" Type="http://schemas.openxmlformats.org/officeDocument/2006/relationships/slideLayout" Target="../slideLayouts/slideLayout15.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26.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13.xml"/></Relationships>
</file>

<file path=ppt/slides/_rels/slide27.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24.xml"/><Relationship Id="rId1" Type="http://schemas.openxmlformats.org/officeDocument/2006/relationships/slideLayout" Target="../slideLayouts/slideLayout12.xml"/><Relationship Id="rId4" Type="http://schemas.openxmlformats.org/officeDocument/2006/relationships/image" Target="../media/image41.jpeg"/></Relationships>
</file>

<file path=ppt/slides/_rels/slide28.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25.xml"/><Relationship Id="rId1" Type="http://schemas.openxmlformats.org/officeDocument/2006/relationships/slideLayout" Target="../slideLayouts/slideLayout12.xml"/></Relationships>
</file>

<file path=ppt/slides/_rels/slide29.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notesSlide" Target="../notesSlides/notesSlide26.xm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3.xml"/><Relationship Id="rId1" Type="http://schemas.openxmlformats.org/officeDocument/2006/relationships/slideLayout" Target="../slideLayouts/slideLayout45.xml"/></Relationships>
</file>

<file path=ppt/slides/_rels/slide30.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notesSlide" Target="../notesSlides/notesSlide27.xml"/><Relationship Id="rId1" Type="http://schemas.openxmlformats.org/officeDocument/2006/relationships/slideLayout" Target="../slideLayouts/slideLayout12.xml"/><Relationship Id="rId4" Type="http://schemas.openxmlformats.org/officeDocument/2006/relationships/image" Target="../media/image45.gif"/></Relationships>
</file>

<file path=ppt/slides/_rels/slide31.xml.rels><?xml version="1.0" encoding="UTF-8" standalone="yes"?>
<Relationships xmlns="http://schemas.openxmlformats.org/package/2006/relationships"><Relationship Id="rId3" Type="http://schemas.openxmlformats.org/officeDocument/2006/relationships/diagramData" Target="../diagrams/data5.xml"/><Relationship Id="rId7" Type="http://schemas.microsoft.com/office/2007/relationships/diagramDrawing" Target="../diagrams/drawing5.xml"/><Relationship Id="rId2" Type="http://schemas.openxmlformats.org/officeDocument/2006/relationships/notesSlide" Target="../notesSlides/notesSlide28.xml"/><Relationship Id="rId1" Type="http://schemas.openxmlformats.org/officeDocument/2006/relationships/slideLayout" Target="../slideLayouts/slideLayout13.xml"/><Relationship Id="rId6" Type="http://schemas.openxmlformats.org/officeDocument/2006/relationships/diagramColors" Target="../diagrams/colors5.xml"/><Relationship Id="rId5" Type="http://schemas.openxmlformats.org/officeDocument/2006/relationships/diagramQuickStyle" Target="../diagrams/quickStyle5.xml"/><Relationship Id="rId4" Type="http://schemas.openxmlformats.org/officeDocument/2006/relationships/diagramLayout" Target="../diagrams/layout5.xml"/></Relationships>
</file>

<file path=ppt/slides/_rels/slide32.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notesSlide" Target="../notesSlides/notesSlide29.xml"/><Relationship Id="rId1" Type="http://schemas.openxmlformats.org/officeDocument/2006/relationships/slideLayout" Target="../slideLayouts/slideLayout18.xml"/></Relationships>
</file>

<file path=ppt/slides/_rels/slide33.xml.rels><?xml version="1.0" encoding="UTF-8" standalone="yes"?>
<Relationships xmlns="http://schemas.openxmlformats.org/package/2006/relationships"><Relationship Id="rId3" Type="http://schemas.openxmlformats.org/officeDocument/2006/relationships/diagramData" Target="../diagrams/data6.xml"/><Relationship Id="rId7" Type="http://schemas.microsoft.com/office/2007/relationships/diagramDrawing" Target="../diagrams/drawing6.xml"/><Relationship Id="rId2" Type="http://schemas.openxmlformats.org/officeDocument/2006/relationships/notesSlide" Target="../notesSlides/notesSlide30.xml"/><Relationship Id="rId1" Type="http://schemas.openxmlformats.org/officeDocument/2006/relationships/slideLayout" Target="../slideLayouts/slideLayout13.xml"/><Relationship Id="rId6" Type="http://schemas.openxmlformats.org/officeDocument/2006/relationships/diagramColors" Target="../diagrams/colors6.xml"/><Relationship Id="rId5" Type="http://schemas.openxmlformats.org/officeDocument/2006/relationships/diagramQuickStyle" Target="../diagrams/quickStyle6.xml"/><Relationship Id="rId4" Type="http://schemas.openxmlformats.org/officeDocument/2006/relationships/diagramLayout" Target="../diagrams/layout6.xml"/></Relationships>
</file>

<file path=ppt/slides/_rels/slide34.xml.rels><?xml version="1.0" encoding="UTF-8" standalone="yes"?>
<Relationships xmlns="http://schemas.openxmlformats.org/package/2006/relationships"><Relationship Id="rId3" Type="http://schemas.openxmlformats.org/officeDocument/2006/relationships/diagramData" Target="../diagrams/data7.xml"/><Relationship Id="rId7" Type="http://schemas.microsoft.com/office/2007/relationships/diagramDrawing" Target="../diagrams/drawing7.xml"/><Relationship Id="rId2" Type="http://schemas.openxmlformats.org/officeDocument/2006/relationships/notesSlide" Target="../notesSlides/notesSlide31.xml"/><Relationship Id="rId1" Type="http://schemas.openxmlformats.org/officeDocument/2006/relationships/slideLayout" Target="../slideLayouts/slideLayout13.xml"/><Relationship Id="rId6" Type="http://schemas.openxmlformats.org/officeDocument/2006/relationships/diagramColors" Target="../diagrams/colors7.xml"/><Relationship Id="rId5" Type="http://schemas.openxmlformats.org/officeDocument/2006/relationships/diagramQuickStyle" Target="../diagrams/quickStyle7.xml"/><Relationship Id="rId4" Type="http://schemas.openxmlformats.org/officeDocument/2006/relationships/diagramLayout" Target="../diagrams/layout7.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8.xml"/></Relationships>
</file>

<file path=ppt/slides/_rels/slide36.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notesSlide" Target="../notesSlides/notesSlide33.xml"/><Relationship Id="rId1" Type="http://schemas.openxmlformats.org/officeDocument/2006/relationships/slideLayout" Target="../slideLayouts/slideLayout12.xml"/></Relationships>
</file>

<file path=ppt/slides/_rels/slide37.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34.xml"/><Relationship Id="rId1" Type="http://schemas.openxmlformats.org/officeDocument/2006/relationships/slideLayout" Target="../slideLayouts/slideLayout18.xml"/></Relationships>
</file>

<file path=ppt/slides/_rels/slide38.xml.rels><?xml version="1.0" encoding="UTF-8" standalone="yes"?>
<Relationships xmlns="http://schemas.openxmlformats.org/package/2006/relationships"><Relationship Id="rId3" Type="http://schemas.openxmlformats.org/officeDocument/2006/relationships/image" Target="../media/image57.jpeg"/><Relationship Id="rId2" Type="http://schemas.openxmlformats.org/officeDocument/2006/relationships/notesSlide" Target="../notesSlides/notesSlide35.xml"/><Relationship Id="rId1" Type="http://schemas.openxmlformats.org/officeDocument/2006/relationships/slideLayout" Target="../slideLayouts/slideLayout18.xml"/></Relationships>
</file>

<file path=ppt/slides/_rels/slide39.xml.rels><?xml version="1.0" encoding="UTF-8" standalone="yes"?>
<Relationships xmlns="http://schemas.openxmlformats.org/package/2006/relationships"><Relationship Id="rId3" Type="http://schemas.openxmlformats.org/officeDocument/2006/relationships/image" Target="../media/image58.jpeg"/><Relationship Id="rId2" Type="http://schemas.openxmlformats.org/officeDocument/2006/relationships/notesSlide" Target="../notesSlides/notesSlide36.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4.xml"/><Relationship Id="rId1" Type="http://schemas.openxmlformats.org/officeDocument/2006/relationships/slideLayout" Target="../slideLayouts/slideLayout61.xml"/></Relationships>
</file>

<file path=ppt/slides/_rels/slide40.xml.rels><?xml version="1.0" encoding="UTF-8" standalone="yes"?>
<Relationships xmlns="http://schemas.openxmlformats.org/package/2006/relationships"><Relationship Id="rId3" Type="http://schemas.openxmlformats.org/officeDocument/2006/relationships/image" Target="../media/image59.jpeg"/><Relationship Id="rId2" Type="http://schemas.openxmlformats.org/officeDocument/2006/relationships/notesSlide" Target="../notesSlides/notesSlide37.xml"/><Relationship Id="rId1" Type="http://schemas.openxmlformats.org/officeDocument/2006/relationships/slideLayout" Target="../slideLayouts/slideLayout12.xml"/></Relationships>
</file>

<file path=ppt/slides/_rels/slide41.xml.rels><?xml version="1.0" encoding="UTF-8" standalone="yes"?>
<Relationships xmlns="http://schemas.openxmlformats.org/package/2006/relationships"><Relationship Id="rId3" Type="http://schemas.openxmlformats.org/officeDocument/2006/relationships/image" Target="../media/image60.jpeg"/><Relationship Id="rId2" Type="http://schemas.openxmlformats.org/officeDocument/2006/relationships/notesSlide" Target="../notesSlides/notesSlide38.xml"/><Relationship Id="rId1" Type="http://schemas.openxmlformats.org/officeDocument/2006/relationships/slideLayout" Target="../slideLayouts/slideLayout18.xml"/></Relationships>
</file>

<file path=ppt/slides/_rels/slide42.xml.rels><?xml version="1.0" encoding="UTF-8" standalone="yes"?>
<Relationships xmlns="http://schemas.openxmlformats.org/package/2006/relationships"><Relationship Id="rId3" Type="http://schemas.openxmlformats.org/officeDocument/2006/relationships/image" Target="../media/image61.jpeg"/><Relationship Id="rId2" Type="http://schemas.openxmlformats.org/officeDocument/2006/relationships/notesSlide" Target="../notesSlides/notesSlide39.xml"/><Relationship Id="rId1" Type="http://schemas.openxmlformats.org/officeDocument/2006/relationships/slideLayout" Target="../slideLayouts/slideLayout12.xml"/></Relationships>
</file>

<file path=ppt/slides/_rels/slide43.xml.rels><?xml version="1.0" encoding="UTF-8" standalone="yes"?>
<Relationships xmlns="http://schemas.openxmlformats.org/package/2006/relationships"><Relationship Id="rId3" Type="http://schemas.openxmlformats.org/officeDocument/2006/relationships/image" Target="../media/image62.jpeg"/><Relationship Id="rId2" Type="http://schemas.openxmlformats.org/officeDocument/2006/relationships/notesSlide" Target="../notesSlides/notesSlide40.xml"/><Relationship Id="rId1" Type="http://schemas.openxmlformats.org/officeDocument/2006/relationships/slideLayout" Target="../slideLayouts/slideLayout12.xml"/></Relationships>
</file>

<file path=ppt/slides/_rels/slide44.xml.rels><?xml version="1.0" encoding="UTF-8" standalone="yes"?>
<Relationships xmlns="http://schemas.openxmlformats.org/package/2006/relationships"><Relationship Id="rId3" Type="http://schemas.openxmlformats.org/officeDocument/2006/relationships/image" Target="../media/image63.jpeg"/><Relationship Id="rId2" Type="http://schemas.openxmlformats.org/officeDocument/2006/relationships/notesSlide" Target="../notesSlides/notesSlide41.xml"/><Relationship Id="rId1" Type="http://schemas.openxmlformats.org/officeDocument/2006/relationships/slideLayout" Target="../slideLayouts/slideLayout12.xml"/></Relationships>
</file>

<file path=ppt/slides/_rels/slide45.xml.rels><?xml version="1.0" encoding="UTF-8" standalone="yes"?>
<Relationships xmlns="http://schemas.openxmlformats.org/package/2006/relationships"><Relationship Id="rId3" Type="http://schemas.openxmlformats.org/officeDocument/2006/relationships/image" Target="../media/image64.jpeg"/><Relationship Id="rId2" Type="http://schemas.openxmlformats.org/officeDocument/2006/relationships/notesSlide" Target="../notesSlides/notesSlide42.xml"/><Relationship Id="rId1" Type="http://schemas.openxmlformats.org/officeDocument/2006/relationships/slideLayout" Target="../slideLayouts/slideLayout13.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7.xml.rels><?xml version="1.0" encoding="UTF-8" standalone="yes"?>
<Relationships xmlns="http://schemas.openxmlformats.org/package/2006/relationships"><Relationship Id="rId2" Type="http://schemas.openxmlformats.org/officeDocument/2006/relationships/image" Target="../media/image65.jpeg"/><Relationship Id="rId1" Type="http://schemas.openxmlformats.org/officeDocument/2006/relationships/slideLayout" Target="../slideLayouts/slideLayout12.xml"/></Relationships>
</file>

<file path=ppt/slides/_rels/slide48.xml.rels><?xml version="1.0" encoding="UTF-8" standalone="yes"?>
<Relationships xmlns="http://schemas.openxmlformats.org/package/2006/relationships"><Relationship Id="rId3" Type="http://schemas.openxmlformats.org/officeDocument/2006/relationships/image" Target="../media/image66.jpeg"/><Relationship Id="rId2" Type="http://schemas.openxmlformats.org/officeDocument/2006/relationships/notesSlide" Target="../notesSlides/notesSlide43.xml"/><Relationship Id="rId1" Type="http://schemas.openxmlformats.org/officeDocument/2006/relationships/slideLayout" Target="../slideLayouts/slideLayout12.xml"/><Relationship Id="rId4" Type="http://schemas.openxmlformats.org/officeDocument/2006/relationships/image" Target="../media/image67.jpeg"/></Relationships>
</file>

<file path=ppt/slides/_rels/slide49.xml.rels><?xml version="1.0" encoding="UTF-8" standalone="yes"?>
<Relationships xmlns="http://schemas.openxmlformats.org/package/2006/relationships"><Relationship Id="rId3" Type="http://schemas.openxmlformats.org/officeDocument/2006/relationships/image" Target="../media/image68.jpeg"/><Relationship Id="rId2" Type="http://schemas.openxmlformats.org/officeDocument/2006/relationships/notesSlide" Target="../notesSlides/notesSlide44.xml"/><Relationship Id="rId1" Type="http://schemas.openxmlformats.org/officeDocument/2006/relationships/slideLayout" Target="../slideLayouts/slideLayout18.xml"/></Relationships>
</file>

<file path=ppt/slides/_rels/slide5.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5.xml"/><Relationship Id="rId1" Type="http://schemas.openxmlformats.org/officeDocument/2006/relationships/slideLayout" Target="../slideLayouts/slideLayout62.xml"/></Relationships>
</file>

<file path=ppt/slides/_rels/slide50.xml.rels><?xml version="1.0" encoding="UTF-8" standalone="yes"?>
<Relationships xmlns="http://schemas.openxmlformats.org/package/2006/relationships"><Relationship Id="rId3" Type="http://schemas.openxmlformats.org/officeDocument/2006/relationships/image" Target="../media/image69.jpeg"/><Relationship Id="rId2" Type="http://schemas.openxmlformats.org/officeDocument/2006/relationships/notesSlide" Target="../notesSlides/notesSlide45.xml"/><Relationship Id="rId1" Type="http://schemas.openxmlformats.org/officeDocument/2006/relationships/slideLayout" Target="../slideLayouts/slideLayout13.xml"/></Relationships>
</file>

<file path=ppt/slides/_rels/slide51.xml.rels><?xml version="1.0" encoding="UTF-8" standalone="yes"?>
<Relationships xmlns="http://schemas.openxmlformats.org/package/2006/relationships"><Relationship Id="rId3" Type="http://schemas.openxmlformats.org/officeDocument/2006/relationships/diagramData" Target="../diagrams/data8.xml"/><Relationship Id="rId7" Type="http://schemas.microsoft.com/office/2007/relationships/diagramDrawing" Target="../diagrams/drawing8.xml"/><Relationship Id="rId2" Type="http://schemas.openxmlformats.org/officeDocument/2006/relationships/notesSlide" Target="../notesSlides/notesSlide46.xml"/><Relationship Id="rId1" Type="http://schemas.openxmlformats.org/officeDocument/2006/relationships/slideLayout" Target="../slideLayouts/slideLayout13.xml"/><Relationship Id="rId6" Type="http://schemas.openxmlformats.org/officeDocument/2006/relationships/diagramColors" Target="../diagrams/colors8.xml"/><Relationship Id="rId5" Type="http://schemas.openxmlformats.org/officeDocument/2006/relationships/diagramQuickStyle" Target="../diagrams/quickStyle8.xml"/><Relationship Id="rId4" Type="http://schemas.openxmlformats.org/officeDocument/2006/relationships/diagramLayout" Target="../diagrams/layout8.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13.xml"/></Relationships>
</file>

<file path=ppt/slides/_rels/slide53.xml.rels><?xml version="1.0" encoding="UTF-8" standalone="yes"?>
<Relationships xmlns="http://schemas.openxmlformats.org/package/2006/relationships"><Relationship Id="rId3" Type="http://schemas.openxmlformats.org/officeDocument/2006/relationships/image" Target="../media/image75.jpeg"/><Relationship Id="rId2" Type="http://schemas.openxmlformats.org/officeDocument/2006/relationships/notesSlide" Target="../notesSlides/notesSlide48.xml"/><Relationship Id="rId1" Type="http://schemas.openxmlformats.org/officeDocument/2006/relationships/slideLayout" Target="../slideLayouts/slideLayout13.xml"/></Relationships>
</file>

<file path=ppt/slides/_rels/slide54.xml.rels><?xml version="1.0" encoding="UTF-8" standalone="yes"?>
<Relationships xmlns="http://schemas.openxmlformats.org/package/2006/relationships"><Relationship Id="rId3" Type="http://schemas.openxmlformats.org/officeDocument/2006/relationships/diagramData" Target="../diagrams/data9.xml"/><Relationship Id="rId7" Type="http://schemas.microsoft.com/office/2007/relationships/diagramDrawing" Target="../diagrams/drawing9.xml"/><Relationship Id="rId2" Type="http://schemas.openxmlformats.org/officeDocument/2006/relationships/notesSlide" Target="../notesSlides/notesSlide49.xml"/><Relationship Id="rId1" Type="http://schemas.openxmlformats.org/officeDocument/2006/relationships/slideLayout" Target="../slideLayouts/slideLayout15.xml"/><Relationship Id="rId6" Type="http://schemas.openxmlformats.org/officeDocument/2006/relationships/diagramColors" Target="../diagrams/colors9.xml"/><Relationship Id="rId5" Type="http://schemas.openxmlformats.org/officeDocument/2006/relationships/diagramQuickStyle" Target="../diagrams/quickStyle9.xml"/><Relationship Id="rId4" Type="http://schemas.openxmlformats.org/officeDocument/2006/relationships/diagramLayout" Target="../diagrams/layout9.xml"/></Relationships>
</file>

<file path=ppt/slides/_rels/slide55.xml.rels><?xml version="1.0" encoding="UTF-8" standalone="yes"?>
<Relationships xmlns="http://schemas.openxmlformats.org/package/2006/relationships"><Relationship Id="rId3" Type="http://schemas.openxmlformats.org/officeDocument/2006/relationships/image" Target="../media/image76.jpeg"/><Relationship Id="rId2" Type="http://schemas.openxmlformats.org/officeDocument/2006/relationships/notesSlide" Target="../notesSlides/notesSlide50.xml"/><Relationship Id="rId1" Type="http://schemas.openxmlformats.org/officeDocument/2006/relationships/slideLayout" Target="../slideLayouts/slideLayout12.xml"/></Relationships>
</file>

<file path=ppt/slides/_rels/slide56.xml.rels><?xml version="1.0" encoding="UTF-8" standalone="yes"?>
<Relationships xmlns="http://schemas.openxmlformats.org/package/2006/relationships"><Relationship Id="rId3" Type="http://schemas.openxmlformats.org/officeDocument/2006/relationships/image" Target="../media/image77.jpeg"/><Relationship Id="rId2" Type="http://schemas.openxmlformats.org/officeDocument/2006/relationships/notesSlide" Target="../notesSlides/notesSlide51.xml"/><Relationship Id="rId1" Type="http://schemas.openxmlformats.org/officeDocument/2006/relationships/slideLayout" Target="../slideLayouts/slideLayout12.xml"/></Relationships>
</file>

<file path=ppt/slides/_rels/slide57.xml.rels><?xml version="1.0" encoding="UTF-8" standalone="yes"?>
<Relationships xmlns="http://schemas.openxmlformats.org/package/2006/relationships"><Relationship Id="rId3" Type="http://schemas.openxmlformats.org/officeDocument/2006/relationships/image" Target="../media/image78.jpeg"/><Relationship Id="rId2" Type="http://schemas.openxmlformats.org/officeDocument/2006/relationships/notesSlide" Target="../notesSlides/notesSlide52.xml"/><Relationship Id="rId1" Type="http://schemas.openxmlformats.org/officeDocument/2006/relationships/slideLayout" Target="../slideLayouts/slideLayout12.xml"/></Relationships>
</file>

<file path=ppt/slides/_rels/slide58.xml.rels><?xml version="1.0" encoding="UTF-8" standalone="yes"?>
<Relationships xmlns="http://schemas.openxmlformats.org/package/2006/relationships"><Relationship Id="rId3" Type="http://schemas.openxmlformats.org/officeDocument/2006/relationships/image" Target="../media/image79.jpeg"/><Relationship Id="rId2" Type="http://schemas.openxmlformats.org/officeDocument/2006/relationships/notesSlide" Target="../notesSlides/notesSlide53.xml"/><Relationship Id="rId1" Type="http://schemas.openxmlformats.org/officeDocument/2006/relationships/slideLayout" Target="../slideLayouts/slideLayout13.xml"/></Relationships>
</file>

<file path=ppt/slides/_rels/slide59.xml.rels><?xml version="1.0" encoding="UTF-8" standalone="yes"?>
<Relationships xmlns="http://schemas.openxmlformats.org/package/2006/relationships"><Relationship Id="rId3" Type="http://schemas.openxmlformats.org/officeDocument/2006/relationships/image" Target="../media/image80.jpeg"/><Relationship Id="rId2" Type="http://schemas.openxmlformats.org/officeDocument/2006/relationships/notesSlide" Target="../notesSlides/notesSlide54.xml"/><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image" Target="../media/image81.jpeg"/><Relationship Id="rId2" Type="http://schemas.openxmlformats.org/officeDocument/2006/relationships/notesSlide" Target="../notesSlides/notesSlide55.xml"/><Relationship Id="rId1" Type="http://schemas.openxmlformats.org/officeDocument/2006/relationships/slideLayout" Target="../slideLayouts/slideLayout13.xml"/></Relationships>
</file>

<file path=ppt/slides/_rels/slide61.xml.rels><?xml version="1.0" encoding="UTF-8" standalone="yes"?>
<Relationships xmlns="http://schemas.openxmlformats.org/package/2006/relationships"><Relationship Id="rId3" Type="http://schemas.openxmlformats.org/officeDocument/2006/relationships/image" Target="../media/image77.jpeg"/><Relationship Id="rId2" Type="http://schemas.openxmlformats.org/officeDocument/2006/relationships/notesSlide" Target="../notesSlides/notesSlide56.xml"/><Relationship Id="rId1" Type="http://schemas.openxmlformats.org/officeDocument/2006/relationships/slideLayout" Target="../slideLayouts/slideLayout12.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13.xml"/></Relationships>
</file>

<file path=ppt/slides/_rels/slide63.xml.rels><?xml version="1.0" encoding="UTF-8" standalone="yes"?>
<Relationships xmlns="http://schemas.openxmlformats.org/package/2006/relationships"><Relationship Id="rId3" Type="http://schemas.openxmlformats.org/officeDocument/2006/relationships/image" Target="../media/image77.jpeg"/><Relationship Id="rId2" Type="http://schemas.openxmlformats.org/officeDocument/2006/relationships/notesSlide" Target="../notesSlides/notesSlide58.xml"/><Relationship Id="rId1" Type="http://schemas.openxmlformats.org/officeDocument/2006/relationships/slideLayout" Target="../slideLayouts/slideLayout12.xml"/></Relationships>
</file>

<file path=ppt/slides/_rels/slide64.xml.rels><?xml version="1.0" encoding="UTF-8" standalone="yes"?>
<Relationships xmlns="http://schemas.openxmlformats.org/package/2006/relationships"><Relationship Id="rId3" Type="http://schemas.openxmlformats.org/officeDocument/2006/relationships/image" Target="../media/image82.jpeg"/><Relationship Id="rId2" Type="http://schemas.openxmlformats.org/officeDocument/2006/relationships/notesSlide" Target="../notesSlides/notesSlide59.xml"/><Relationship Id="rId1" Type="http://schemas.openxmlformats.org/officeDocument/2006/relationships/slideLayout" Target="../slideLayouts/slideLayout18.xml"/><Relationship Id="rId4" Type="http://schemas.openxmlformats.org/officeDocument/2006/relationships/image" Target="../media/image83.jpeg"/></Relationships>
</file>

<file path=ppt/slides/_rels/slide65.xml.rels><?xml version="1.0" encoding="UTF-8" standalone="yes"?>
<Relationships xmlns="http://schemas.openxmlformats.org/package/2006/relationships"><Relationship Id="rId3" Type="http://schemas.openxmlformats.org/officeDocument/2006/relationships/image" Target="../media/image84.jpeg"/><Relationship Id="rId2" Type="http://schemas.openxmlformats.org/officeDocument/2006/relationships/notesSlide" Target="../notesSlides/notesSlide60.xml"/><Relationship Id="rId1" Type="http://schemas.openxmlformats.org/officeDocument/2006/relationships/slideLayout" Target="../slideLayouts/slideLayout12.xml"/></Relationships>
</file>

<file path=ppt/slides/_rels/slide66.xml.rels><?xml version="1.0" encoding="UTF-8" standalone="yes"?>
<Relationships xmlns="http://schemas.openxmlformats.org/package/2006/relationships"><Relationship Id="rId3" Type="http://schemas.openxmlformats.org/officeDocument/2006/relationships/image" Target="../media/image85.jpeg"/><Relationship Id="rId2" Type="http://schemas.openxmlformats.org/officeDocument/2006/relationships/notesSlide" Target="../notesSlides/notesSlide61.xml"/><Relationship Id="rId1" Type="http://schemas.openxmlformats.org/officeDocument/2006/relationships/slideLayout" Target="../slideLayouts/slideLayout12.xml"/></Relationships>
</file>

<file path=ppt/slides/_rels/slide67.xml.rels><?xml version="1.0" encoding="UTF-8" standalone="yes"?>
<Relationships xmlns="http://schemas.openxmlformats.org/package/2006/relationships"><Relationship Id="rId3" Type="http://schemas.openxmlformats.org/officeDocument/2006/relationships/image" Target="../media/image86.jpeg"/><Relationship Id="rId7" Type="http://schemas.openxmlformats.org/officeDocument/2006/relationships/image" Target="../media/image90.jpeg"/><Relationship Id="rId2" Type="http://schemas.openxmlformats.org/officeDocument/2006/relationships/notesSlide" Target="../notesSlides/notesSlide62.xml"/><Relationship Id="rId1" Type="http://schemas.openxmlformats.org/officeDocument/2006/relationships/slideLayout" Target="../slideLayouts/slideLayout12.xml"/><Relationship Id="rId6" Type="http://schemas.openxmlformats.org/officeDocument/2006/relationships/image" Target="../media/image89.jpeg"/><Relationship Id="rId5" Type="http://schemas.openxmlformats.org/officeDocument/2006/relationships/image" Target="../media/image88.jpeg"/><Relationship Id="rId4" Type="http://schemas.openxmlformats.org/officeDocument/2006/relationships/image" Target="../media/image87.jpeg"/></Relationships>
</file>

<file path=ppt/slides/_rels/slide68.xml.rels><?xml version="1.0" encoding="UTF-8" standalone="yes"?>
<Relationships xmlns="http://schemas.openxmlformats.org/package/2006/relationships"><Relationship Id="rId3" Type="http://schemas.openxmlformats.org/officeDocument/2006/relationships/image" Target="../media/image91.png"/><Relationship Id="rId2" Type="http://schemas.openxmlformats.org/officeDocument/2006/relationships/notesSlide" Target="../notesSlides/notesSlide63.xml"/><Relationship Id="rId1" Type="http://schemas.openxmlformats.org/officeDocument/2006/relationships/slideLayout" Target="../slideLayouts/slideLayout13.xml"/></Relationships>
</file>

<file path=ppt/slides/_rels/slide69.xml.rels><?xml version="1.0" encoding="UTF-8" standalone="yes"?>
<Relationships xmlns="http://schemas.openxmlformats.org/package/2006/relationships"><Relationship Id="rId3" Type="http://schemas.openxmlformats.org/officeDocument/2006/relationships/image" Target="../media/image93.gif"/><Relationship Id="rId2" Type="http://schemas.openxmlformats.org/officeDocument/2006/relationships/image" Target="../media/image92.png"/><Relationship Id="rId1" Type="http://schemas.openxmlformats.org/officeDocument/2006/relationships/slideLayout" Target="../slideLayouts/slideLayout13.xml"/><Relationship Id="rId5" Type="http://schemas.openxmlformats.org/officeDocument/2006/relationships/image" Target="../media/image95.png"/><Relationship Id="rId4" Type="http://schemas.openxmlformats.org/officeDocument/2006/relationships/image" Target="../media/image94.jpe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68.xml"/></Relationships>
</file>

<file path=ppt/slides/_rels/slide70.xml.rels><?xml version="1.0" encoding="UTF-8" standalone="yes"?>
<Relationships xmlns="http://schemas.openxmlformats.org/package/2006/relationships"><Relationship Id="rId3" Type="http://schemas.openxmlformats.org/officeDocument/2006/relationships/image" Target="../media/image96.jpeg"/><Relationship Id="rId2" Type="http://schemas.openxmlformats.org/officeDocument/2006/relationships/notesSlide" Target="../notesSlides/notesSlide64.xml"/><Relationship Id="rId1" Type="http://schemas.openxmlformats.org/officeDocument/2006/relationships/slideLayout" Target="../slideLayouts/slideLayout12.xml"/><Relationship Id="rId4" Type="http://schemas.openxmlformats.org/officeDocument/2006/relationships/image" Target="../media/image97.jpeg"/></Relationships>
</file>

<file path=ppt/slides/_rels/slide71.xml.rels><?xml version="1.0" encoding="UTF-8" standalone="yes"?>
<Relationships xmlns="http://schemas.openxmlformats.org/package/2006/relationships"><Relationship Id="rId3" Type="http://schemas.openxmlformats.org/officeDocument/2006/relationships/image" Target="../media/image98.jpeg"/><Relationship Id="rId2" Type="http://schemas.openxmlformats.org/officeDocument/2006/relationships/notesSlide" Target="../notesSlides/notesSlide65.xml"/><Relationship Id="rId1" Type="http://schemas.openxmlformats.org/officeDocument/2006/relationships/slideLayout" Target="../slideLayouts/slideLayout12.xml"/></Relationships>
</file>

<file path=ppt/slides/_rels/slide72.xml.rels><?xml version="1.0" encoding="UTF-8" standalone="yes"?>
<Relationships xmlns="http://schemas.openxmlformats.org/package/2006/relationships"><Relationship Id="rId3" Type="http://schemas.openxmlformats.org/officeDocument/2006/relationships/image" Target="../media/image99.jpeg"/><Relationship Id="rId2" Type="http://schemas.openxmlformats.org/officeDocument/2006/relationships/notesSlide" Target="../notesSlides/notesSlide66.xml"/><Relationship Id="rId1" Type="http://schemas.openxmlformats.org/officeDocument/2006/relationships/slideLayout" Target="../slideLayouts/slideLayout12.xml"/></Relationships>
</file>

<file path=ppt/slides/_rels/slide73.xml.rels><?xml version="1.0" encoding="UTF-8" standalone="yes"?>
<Relationships xmlns="http://schemas.openxmlformats.org/package/2006/relationships"><Relationship Id="rId3" Type="http://schemas.openxmlformats.org/officeDocument/2006/relationships/diagramData" Target="../diagrams/data10.xml"/><Relationship Id="rId7" Type="http://schemas.microsoft.com/office/2007/relationships/diagramDrawing" Target="../diagrams/drawing10.xml"/><Relationship Id="rId2" Type="http://schemas.openxmlformats.org/officeDocument/2006/relationships/notesSlide" Target="../notesSlides/notesSlide67.xml"/><Relationship Id="rId1" Type="http://schemas.openxmlformats.org/officeDocument/2006/relationships/slideLayout" Target="../slideLayouts/slideLayout13.xml"/><Relationship Id="rId6" Type="http://schemas.openxmlformats.org/officeDocument/2006/relationships/diagramColors" Target="../diagrams/colors10.xml"/><Relationship Id="rId5" Type="http://schemas.openxmlformats.org/officeDocument/2006/relationships/diagramQuickStyle" Target="../diagrams/quickStyle10.xml"/><Relationship Id="rId4" Type="http://schemas.openxmlformats.org/officeDocument/2006/relationships/diagramLayout" Target="../diagrams/layout10.xml"/></Relationships>
</file>

<file path=ppt/slides/_rels/slide74.xml.rels><?xml version="1.0" encoding="UTF-8" standalone="yes"?>
<Relationships xmlns="http://schemas.openxmlformats.org/package/2006/relationships"><Relationship Id="rId3" Type="http://schemas.openxmlformats.org/officeDocument/2006/relationships/diagramData" Target="../diagrams/data11.xml"/><Relationship Id="rId7" Type="http://schemas.microsoft.com/office/2007/relationships/diagramDrawing" Target="../diagrams/drawing11.xml"/><Relationship Id="rId2" Type="http://schemas.openxmlformats.org/officeDocument/2006/relationships/notesSlide" Target="../notesSlides/notesSlide68.xml"/><Relationship Id="rId1" Type="http://schemas.openxmlformats.org/officeDocument/2006/relationships/slideLayout" Target="../slideLayouts/slideLayout13.xml"/><Relationship Id="rId6" Type="http://schemas.openxmlformats.org/officeDocument/2006/relationships/diagramColors" Target="../diagrams/colors11.xml"/><Relationship Id="rId5" Type="http://schemas.openxmlformats.org/officeDocument/2006/relationships/diagramQuickStyle" Target="../diagrams/quickStyle11.xml"/><Relationship Id="rId4" Type="http://schemas.openxmlformats.org/officeDocument/2006/relationships/diagramLayout" Target="../diagrams/layout11.xml"/></Relationships>
</file>

<file path=ppt/slides/_rels/slide75.xml.rels><?xml version="1.0" encoding="UTF-8" standalone="yes"?>
<Relationships xmlns="http://schemas.openxmlformats.org/package/2006/relationships"><Relationship Id="rId3" Type="http://schemas.openxmlformats.org/officeDocument/2006/relationships/image" Target="../media/image100.jpeg"/><Relationship Id="rId2" Type="http://schemas.openxmlformats.org/officeDocument/2006/relationships/notesSlide" Target="../notesSlides/notesSlide69.xml"/><Relationship Id="rId1" Type="http://schemas.openxmlformats.org/officeDocument/2006/relationships/slideLayout" Target="../slideLayouts/slideLayout12.xml"/></Relationships>
</file>

<file path=ppt/slides/_rels/slide76.xml.rels><?xml version="1.0" encoding="UTF-8" standalone="yes"?>
<Relationships xmlns="http://schemas.openxmlformats.org/package/2006/relationships"><Relationship Id="rId3" Type="http://schemas.openxmlformats.org/officeDocument/2006/relationships/image" Target="../media/image101.jpeg"/><Relationship Id="rId2" Type="http://schemas.openxmlformats.org/officeDocument/2006/relationships/notesSlide" Target="../notesSlides/notesSlide70.xml"/><Relationship Id="rId1" Type="http://schemas.openxmlformats.org/officeDocument/2006/relationships/slideLayout" Target="../slideLayouts/slideLayout13.xml"/></Relationships>
</file>

<file path=ppt/slides/_rels/slide77.xml.rels><?xml version="1.0" encoding="UTF-8" standalone="yes"?>
<Relationships xmlns="http://schemas.openxmlformats.org/package/2006/relationships"><Relationship Id="rId3" Type="http://schemas.openxmlformats.org/officeDocument/2006/relationships/image" Target="../media/image102.jpeg"/><Relationship Id="rId2" Type="http://schemas.openxmlformats.org/officeDocument/2006/relationships/notesSlide" Target="../notesSlides/notesSlide71.xml"/><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8.xml"/><Relationship Id="rId1" Type="http://schemas.openxmlformats.org/officeDocument/2006/relationships/slideLayout" Target="../slideLayouts/slideLayout67.xml"/></Relationships>
</file>

<file path=ppt/slides/_rels/slide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gradFill rotWithShape="0">
          <a:gsLst>
            <a:gs pos="0">
              <a:srgbClr val="B82C00"/>
            </a:gs>
            <a:gs pos="100000">
              <a:srgbClr val="336699"/>
            </a:gs>
          </a:gsLst>
          <a:lin ang="0" scaled="1"/>
        </a:gradFill>
        <a:effectLst/>
      </p:bgPr>
    </p:bg>
    <p:spTree>
      <p:nvGrpSpPr>
        <p:cNvPr id="1" name=""/>
        <p:cNvGrpSpPr/>
        <p:nvPr/>
      </p:nvGrpSpPr>
      <p:grpSpPr>
        <a:xfrm>
          <a:off x="0" y="0"/>
          <a:ext cx="0" cy="0"/>
          <a:chOff x="0" y="0"/>
          <a:chExt cx="0" cy="0"/>
        </a:xfrm>
      </p:grpSpPr>
      <p:pic>
        <p:nvPicPr>
          <p:cNvPr id="9218" name="Picture 5" descr="friends"/>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3400" y="1830194"/>
            <a:ext cx="8077200" cy="4032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6799263" y="5881688"/>
            <a:ext cx="3117850" cy="754062"/>
          </a:xfrm>
        </p:spPr>
        <p:txBody>
          <a:bodyPr/>
          <a:lstStyle/>
          <a:p>
            <a:pPr>
              <a:defRPr/>
            </a:pPr>
            <a:r>
              <a:rPr lang="en-US" dirty="0" smtClean="0">
                <a:solidFill>
                  <a:schemeClr val="bg1"/>
                </a:solidFill>
                <a:latin typeface="Aharoni" pitchFamily="2" charset="-79"/>
                <a:cs typeface="Aharoni" pitchFamily="2" charset="-79"/>
              </a:rPr>
              <a:t>Part-</a:t>
            </a:r>
            <a:r>
              <a:rPr lang="en-US" sz="4000" dirty="0">
                <a:solidFill>
                  <a:schemeClr val="bg1"/>
                </a:solidFill>
                <a:latin typeface="Aharoni" pitchFamily="2" charset="-79"/>
                <a:cs typeface="Aharoni" pitchFamily="2" charset="-79"/>
              </a:rPr>
              <a:t>2</a:t>
            </a:r>
            <a:endParaRPr lang="en-US" sz="4000" dirty="0">
              <a:solidFill>
                <a:schemeClr val="bg1"/>
              </a:solidFill>
              <a:latin typeface="Aharoni" pitchFamily="2" charset="-79"/>
              <a:cs typeface="Aharoni" pitchFamily="2" charset="-79"/>
            </a:endParaRPr>
          </a:p>
        </p:txBody>
      </p:sp>
    </p:spTree>
    <p:extLst>
      <p:ext uri="{BB962C8B-B14F-4D97-AF65-F5344CB8AC3E}">
        <p14:creationId xmlns:p14="http://schemas.microsoft.com/office/powerpoint/2010/main" val="635342003"/>
      </p:ext>
    </p:extLst>
  </p:cSld>
  <p:clrMapOvr>
    <a:masterClrMapping/>
  </p:clrMapOvr>
  <p:transition>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4"/>
          <p:cNvSpPr>
            <a:spLocks noGrp="1" noChangeArrowheads="1"/>
          </p:cNvSpPr>
          <p:nvPr>
            <p:ph type="ctrTitle"/>
          </p:nvPr>
        </p:nvSpPr>
        <p:spPr>
          <a:xfrm>
            <a:off x="838200" y="457200"/>
            <a:ext cx="7772400" cy="1470025"/>
          </a:xfrm>
        </p:spPr>
        <p:txBody>
          <a:bodyPr/>
          <a:lstStyle/>
          <a:p>
            <a:pPr eaLnBrk="1" hangingPunct="1"/>
            <a:r>
              <a:rPr lang="en-US" sz="9600" dirty="0" smtClean="0">
                <a:solidFill>
                  <a:srgbClr val="0033CC"/>
                </a:solidFill>
              </a:rPr>
              <a:t>Wannabes</a:t>
            </a:r>
          </a:p>
        </p:txBody>
      </p:sp>
      <p:sp>
        <p:nvSpPr>
          <p:cNvPr id="37891" name="Rectangle 5"/>
          <p:cNvSpPr>
            <a:spLocks noGrp="1" noChangeArrowheads="1"/>
          </p:cNvSpPr>
          <p:nvPr>
            <p:ph type="subTitle" idx="1"/>
          </p:nvPr>
        </p:nvSpPr>
        <p:spPr>
          <a:xfrm>
            <a:off x="0" y="5334000"/>
            <a:ext cx="9144000" cy="1752600"/>
          </a:xfrm>
        </p:spPr>
        <p:txBody>
          <a:bodyPr/>
          <a:lstStyle/>
          <a:p>
            <a:pPr eaLnBrk="1" hangingPunct="1"/>
            <a:r>
              <a:rPr lang="en-US" sz="4800" dirty="0" smtClean="0"/>
              <a:t>They worship the queen bees </a:t>
            </a:r>
          </a:p>
          <a:p>
            <a:pPr eaLnBrk="1" hangingPunct="1"/>
            <a:endParaRPr lang="en-US" sz="4800" dirty="0" smtClean="0"/>
          </a:p>
        </p:txBody>
      </p:sp>
      <p:pic>
        <p:nvPicPr>
          <p:cNvPr id="33796" name="Picture 8" descr="45381a"/>
          <p:cNvPicPr>
            <a:picLocks noChangeAspect="1" noChangeArrowheads="1"/>
          </p:cNvPicPr>
          <p:nvPr/>
        </p:nvPicPr>
        <p:blipFill rotWithShape="1">
          <a:blip r:embed="rId3">
            <a:extLst>
              <a:ext uri="{28A0092B-C50C-407E-A947-70E740481C1C}">
                <a14:useLocalDpi xmlns:a14="http://schemas.microsoft.com/office/drawing/2010/main" val="0"/>
              </a:ext>
            </a:extLst>
          </a:blip>
          <a:srcRect t="29928" b="17609"/>
          <a:stretch/>
        </p:blipFill>
        <p:spPr bwMode="auto">
          <a:xfrm>
            <a:off x="1066800" y="2438400"/>
            <a:ext cx="7010400" cy="2386178"/>
          </a:xfrm>
          <a:prstGeom prst="rect">
            <a:avLst/>
          </a:prstGeom>
          <a:ln w="228600" cap="sq" cmpd="thickThin">
            <a:solidFill>
              <a:srgbClr val="000000"/>
            </a:solidFill>
            <a:prstDash val="solid"/>
            <a:miter lim="800000"/>
          </a:ln>
          <a:effectLst>
            <a:innerShdw blurRad="76200">
              <a:srgbClr val="000000"/>
            </a:inn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79642302"/>
      </p:ext>
    </p:extLst>
  </p:cSld>
  <p:clrMapOvr>
    <a:masterClrMapping/>
  </p:clrMapOvr>
  <p:transition>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4"/>
          <p:cNvSpPr>
            <a:spLocks noGrp="1" noChangeArrowheads="1"/>
          </p:cNvSpPr>
          <p:nvPr>
            <p:ph type="ctrTitle"/>
          </p:nvPr>
        </p:nvSpPr>
        <p:spPr>
          <a:xfrm>
            <a:off x="0" y="228600"/>
            <a:ext cx="9144000" cy="1470025"/>
          </a:xfrm>
        </p:spPr>
        <p:txBody>
          <a:bodyPr/>
          <a:lstStyle/>
          <a:p>
            <a:pPr eaLnBrk="1" hangingPunct="1"/>
            <a:r>
              <a:rPr lang="en-US" sz="8000" dirty="0" smtClean="0"/>
              <a:t>Don’t Wannabes</a:t>
            </a:r>
          </a:p>
        </p:txBody>
      </p:sp>
      <p:sp>
        <p:nvSpPr>
          <p:cNvPr id="38915" name="Rectangle 5"/>
          <p:cNvSpPr>
            <a:spLocks noGrp="1" noChangeArrowheads="1"/>
          </p:cNvSpPr>
          <p:nvPr>
            <p:ph type="subTitle" idx="1"/>
          </p:nvPr>
        </p:nvSpPr>
        <p:spPr>
          <a:xfrm>
            <a:off x="5638800" y="1828800"/>
            <a:ext cx="3886200" cy="4038600"/>
          </a:xfrm>
        </p:spPr>
        <p:txBody>
          <a:bodyPr/>
          <a:lstStyle/>
          <a:p>
            <a:pPr algn="l" eaLnBrk="1" hangingPunct="1">
              <a:lnSpc>
                <a:spcPct val="80000"/>
              </a:lnSpc>
            </a:pPr>
            <a:r>
              <a:rPr lang="en-US" sz="4000" dirty="0" smtClean="0"/>
              <a:t>Neither popular nor losers</a:t>
            </a:r>
          </a:p>
          <a:p>
            <a:pPr algn="l" eaLnBrk="1" hangingPunct="1">
              <a:lnSpc>
                <a:spcPct val="80000"/>
              </a:lnSpc>
            </a:pPr>
            <a:endParaRPr lang="en-US" sz="4000" dirty="0" smtClean="0"/>
          </a:p>
          <a:p>
            <a:pPr algn="l" eaLnBrk="1" hangingPunct="1">
              <a:lnSpc>
                <a:spcPct val="80000"/>
              </a:lnSpc>
            </a:pPr>
            <a:endParaRPr lang="en-US" sz="4000" dirty="0" smtClean="0"/>
          </a:p>
        </p:txBody>
      </p:sp>
      <p:pic>
        <p:nvPicPr>
          <p:cNvPr id="38916" name="Picture 15" descr="OF019554"/>
          <p:cNvPicPr>
            <a:picLocks noChangeAspect="1" noChangeArrowheads="1"/>
          </p:cNvPicPr>
          <p:nvPr/>
        </p:nvPicPr>
        <p:blipFill>
          <a:blip r:embed="rId3">
            <a:extLst>
              <a:ext uri="{28A0092B-C50C-407E-A947-70E740481C1C}">
                <a14:useLocalDpi xmlns:a14="http://schemas.microsoft.com/office/drawing/2010/main" val="0"/>
              </a:ext>
            </a:extLst>
          </a:blip>
          <a:srcRect t="40279"/>
          <a:stretch>
            <a:fillRect/>
          </a:stretch>
        </p:blipFill>
        <p:spPr bwMode="auto">
          <a:xfrm>
            <a:off x="457200" y="1828800"/>
            <a:ext cx="4777563" cy="4279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Rectangle 1"/>
          <p:cNvSpPr/>
          <p:nvPr/>
        </p:nvSpPr>
        <p:spPr>
          <a:xfrm>
            <a:off x="5638800" y="4119563"/>
            <a:ext cx="3505200" cy="2738437"/>
          </a:xfrm>
          <a:prstGeom prst="rect">
            <a:avLst/>
          </a:prstGeom>
        </p:spPr>
        <p:txBody>
          <a:bodyPr>
            <a:spAutoFit/>
          </a:bodyPr>
          <a:lstStyle/>
          <a:p>
            <a:pPr>
              <a:lnSpc>
                <a:spcPct val="80000"/>
              </a:lnSpc>
              <a:spcBef>
                <a:spcPct val="20000"/>
              </a:spcBef>
              <a:defRPr/>
            </a:pPr>
            <a:r>
              <a:rPr lang="en-US" sz="4000" b="1" kern="0" dirty="0">
                <a:solidFill>
                  <a:prstClr val="black"/>
                </a:solidFill>
                <a:latin typeface="Boopee"/>
                <a:cs typeface="Arial"/>
              </a:rPr>
              <a:t>They think popularity is overrated</a:t>
            </a:r>
          </a:p>
          <a:p>
            <a:pPr>
              <a:lnSpc>
                <a:spcPct val="80000"/>
              </a:lnSpc>
              <a:spcBef>
                <a:spcPct val="20000"/>
              </a:spcBef>
              <a:defRPr/>
            </a:pPr>
            <a:endParaRPr lang="en-US" sz="4000" b="1" kern="0" dirty="0">
              <a:solidFill>
                <a:prstClr val="black"/>
              </a:solidFill>
              <a:latin typeface="Boopee"/>
              <a:cs typeface="Arial"/>
            </a:endParaRPr>
          </a:p>
          <a:p>
            <a:pPr>
              <a:lnSpc>
                <a:spcPct val="80000"/>
              </a:lnSpc>
              <a:spcBef>
                <a:spcPct val="20000"/>
              </a:spcBef>
              <a:defRPr/>
            </a:pPr>
            <a:endParaRPr lang="en-US" b="1" kern="0" dirty="0">
              <a:solidFill>
                <a:prstClr val="black"/>
              </a:solidFill>
              <a:latin typeface="Boopee"/>
              <a:cs typeface="Arial"/>
            </a:endParaRPr>
          </a:p>
          <a:p>
            <a:pPr>
              <a:lnSpc>
                <a:spcPct val="80000"/>
              </a:lnSpc>
              <a:spcBef>
                <a:spcPct val="20000"/>
              </a:spcBef>
              <a:defRPr/>
            </a:pPr>
            <a:endParaRPr lang="en-US" b="1" kern="0" dirty="0">
              <a:solidFill>
                <a:prstClr val="black"/>
              </a:solidFill>
              <a:latin typeface="Boopee"/>
              <a:cs typeface="Arial"/>
            </a:endParaRPr>
          </a:p>
        </p:txBody>
      </p:sp>
    </p:spTree>
    <p:extLst>
      <p:ext uri="{BB962C8B-B14F-4D97-AF65-F5344CB8AC3E}">
        <p14:creationId xmlns:p14="http://schemas.microsoft.com/office/powerpoint/2010/main" val="596562019"/>
      </p:ext>
    </p:extLst>
  </p:cSld>
  <p:clrMapOvr>
    <a:masterClrMapping/>
  </p:clrMapOvr>
  <p:transition>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11266" name="Title 1"/>
          <p:cNvSpPr>
            <a:spLocks noGrp="1"/>
          </p:cNvSpPr>
          <p:nvPr>
            <p:ph type="title"/>
          </p:nvPr>
        </p:nvSpPr>
        <p:spPr>
          <a:xfrm>
            <a:off x="0" y="152400"/>
            <a:ext cx="9144000" cy="1143000"/>
          </a:xfrm>
        </p:spPr>
        <p:txBody>
          <a:bodyPr/>
          <a:lstStyle/>
          <a:p>
            <a:r>
              <a:rPr lang="en-US" sz="5400" dirty="0" smtClean="0">
                <a:solidFill>
                  <a:srgbClr val="FFFF00"/>
                </a:solidFill>
              </a:rPr>
              <a:t>Our discussion </a:t>
            </a:r>
          </a:p>
        </p:txBody>
      </p:sp>
      <p:sp>
        <p:nvSpPr>
          <p:cNvPr id="6147" name="Content Placeholder 2"/>
          <p:cNvSpPr>
            <a:spLocks noGrp="1"/>
          </p:cNvSpPr>
          <p:nvPr>
            <p:ph idx="1"/>
          </p:nvPr>
        </p:nvSpPr>
        <p:spPr/>
        <p:txBody>
          <a:bodyPr/>
          <a:lstStyle/>
          <a:p>
            <a:pPr>
              <a:buFontTx/>
              <a:buChar char="•"/>
              <a:defRPr/>
            </a:pPr>
            <a:endParaRPr lang="en-US" sz="4400" b="0" dirty="0" smtClean="0"/>
          </a:p>
          <a:p>
            <a:pPr>
              <a:buFontTx/>
              <a:buChar char="•"/>
              <a:defRPr/>
            </a:pPr>
            <a:endParaRPr lang="en-US" sz="4400" b="0" dirty="0" smtClean="0"/>
          </a:p>
          <a:p>
            <a:pPr>
              <a:buFontTx/>
              <a:buChar char="•"/>
              <a:defRPr/>
            </a:pPr>
            <a:endParaRPr lang="en-US" sz="4400" b="0" dirty="0" smtClean="0"/>
          </a:p>
        </p:txBody>
      </p:sp>
      <p:graphicFrame>
        <p:nvGraphicFramePr>
          <p:cNvPr id="2" name="Diagram 1"/>
          <p:cNvGraphicFramePr/>
          <p:nvPr>
            <p:extLst>
              <p:ext uri="{D42A27DB-BD31-4B8C-83A1-F6EECF244321}">
                <p14:modId xmlns:p14="http://schemas.microsoft.com/office/powerpoint/2010/main" val="4253318541"/>
              </p:ext>
            </p:extLst>
          </p:nvPr>
        </p:nvGraphicFramePr>
        <p:xfrm>
          <a:off x="228600" y="1447800"/>
          <a:ext cx="8763000" cy="51054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436654424"/>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2946" name="Rectangle 4"/>
          <p:cNvSpPr>
            <a:spLocks noGrp="1" noChangeArrowheads="1"/>
          </p:cNvSpPr>
          <p:nvPr>
            <p:ph type="ctrTitle"/>
          </p:nvPr>
        </p:nvSpPr>
        <p:spPr>
          <a:xfrm>
            <a:off x="29170" y="990600"/>
            <a:ext cx="9144000" cy="1470025"/>
          </a:xfrm>
        </p:spPr>
        <p:txBody>
          <a:bodyPr/>
          <a:lstStyle/>
          <a:p>
            <a:pPr eaLnBrk="1" hangingPunct="1"/>
            <a:r>
              <a:rPr lang="en-US" sz="6000" dirty="0" smtClean="0"/>
              <a:t>For </a:t>
            </a:r>
            <a:r>
              <a:rPr lang="en-US" sz="6000" dirty="0" smtClean="0"/>
              <a:t>some people making </a:t>
            </a:r>
            <a:r>
              <a:rPr lang="en-US" sz="6000" dirty="0" smtClean="0"/>
              <a:t>a new friend is a piece of cake</a:t>
            </a:r>
          </a:p>
        </p:txBody>
      </p:sp>
      <p:pic>
        <p:nvPicPr>
          <p:cNvPr id="1026" name="Picture 2" descr="http://www.mynewdaycare.com/Blog/wp-content/themes/arras-theme/library/timthumb.php?src=http://www.mynewdaycare.com/Blog/wp-content/uploads/2009/10/cartoonkids.gif&amp;w=640&amp;h=250&amp;zc=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941" y="2971801"/>
            <a:ext cx="8973316" cy="38862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97798439"/>
      </p:ext>
    </p:extLst>
  </p:cSld>
  <p:clrMapOvr>
    <a:masterClrMapping/>
  </p:clrMapOvr>
  <p:transition>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3970" name="Rectangle 4"/>
          <p:cNvSpPr>
            <a:spLocks noGrp="1" noChangeArrowheads="1"/>
          </p:cNvSpPr>
          <p:nvPr>
            <p:ph type="title"/>
          </p:nvPr>
        </p:nvSpPr>
        <p:spPr>
          <a:xfrm>
            <a:off x="685800" y="1066800"/>
            <a:ext cx="8001000" cy="1219200"/>
          </a:xfrm>
        </p:spPr>
        <p:txBody>
          <a:bodyPr/>
          <a:lstStyle/>
          <a:p>
            <a:pPr eaLnBrk="1" hangingPunct="1"/>
            <a:r>
              <a:rPr lang="en-US" sz="6000" dirty="0" smtClean="0">
                <a:solidFill>
                  <a:schemeClr val="tx1"/>
                </a:solidFill>
              </a:rPr>
              <a:t>For others, it is like pulling a tooth</a:t>
            </a:r>
          </a:p>
        </p:txBody>
      </p:sp>
      <p:sp>
        <p:nvSpPr>
          <p:cNvPr id="83971" name="Rectangle 6"/>
          <p:cNvSpPr>
            <a:spLocks noGrp="1" noChangeArrowheads="1"/>
          </p:cNvSpPr>
          <p:nvPr>
            <p:ph type="body" idx="1"/>
          </p:nvPr>
        </p:nvSpPr>
        <p:spPr>
          <a:xfrm>
            <a:off x="533400" y="2971800"/>
            <a:ext cx="8229600" cy="4525963"/>
          </a:xfrm>
        </p:spPr>
        <p:txBody>
          <a:bodyPr/>
          <a:lstStyle/>
          <a:p>
            <a:pPr eaLnBrk="1" hangingPunct="1">
              <a:buFontTx/>
              <a:buChar char="•"/>
            </a:pPr>
            <a:endParaRPr lang="en-US" smtClean="0"/>
          </a:p>
          <a:p>
            <a:pPr eaLnBrk="1" hangingPunct="1">
              <a:buFontTx/>
              <a:buChar char="•"/>
            </a:pPr>
            <a:endParaRPr lang="en-US" smtClean="0"/>
          </a:p>
        </p:txBody>
      </p:sp>
      <p:pic>
        <p:nvPicPr>
          <p:cNvPr id="67588" name="Picture 10" descr="shy2"/>
          <p:cNvPicPr>
            <a:picLocks noChangeAspect="1" noChangeArrowheads="1"/>
          </p:cNvPicPr>
          <p:nvPr/>
        </p:nvPicPr>
        <p:blipFill rotWithShape="1">
          <a:blip r:embed="rId3">
            <a:extLst>
              <a:ext uri="{28A0092B-C50C-407E-A947-70E740481C1C}">
                <a14:useLocalDpi xmlns:a14="http://schemas.microsoft.com/office/drawing/2010/main" val="0"/>
              </a:ext>
            </a:extLst>
          </a:blip>
          <a:srcRect t="39978"/>
          <a:stretch/>
        </p:blipFill>
        <p:spPr bwMode="auto">
          <a:xfrm>
            <a:off x="838199" y="3429000"/>
            <a:ext cx="7543801" cy="2824749"/>
          </a:xfrm>
          <a:prstGeom prst="rect">
            <a:avLst/>
          </a:prstGeom>
          <a:ln w="228600" cap="sq" cmpd="thickThin">
            <a:solidFill>
              <a:srgbClr val="000000"/>
            </a:solidFill>
            <a:prstDash val="solid"/>
            <a:miter lim="800000"/>
          </a:ln>
          <a:effectLst>
            <a:innerShdw blurRad="76200">
              <a:srgbClr val="000000"/>
            </a:inn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56159980"/>
      </p:ext>
    </p:extLst>
  </p:cSld>
  <p:clrMapOvr>
    <a:masterClrMapping/>
  </p:clrMapOvr>
  <p:transition>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84995" name="Picture 5" descr="http://pro.corbis.com/images/42-18437637.jpg?size=67&amp;uid=%7b369d44e7-f28c-438a-b341-c166b786759a%7d"/>
          <p:cNvPicPr>
            <a:picLocks noChangeAspect="1" noChangeArrowheads="1"/>
          </p:cNvPicPr>
          <p:nvPr/>
        </p:nvPicPr>
        <p:blipFill rotWithShape="1">
          <a:blip r:embed="rId3">
            <a:extLst>
              <a:ext uri="{28A0092B-C50C-407E-A947-70E740481C1C}">
                <a14:useLocalDpi xmlns:a14="http://schemas.microsoft.com/office/drawing/2010/main" val="0"/>
              </a:ext>
            </a:extLst>
          </a:blip>
          <a:srcRect t="12143"/>
          <a:stretch/>
        </p:blipFill>
        <p:spPr bwMode="auto">
          <a:xfrm>
            <a:off x="1981200" y="16329"/>
            <a:ext cx="5160535" cy="4571999"/>
          </a:xfrm>
          <a:prstGeom prst="rect">
            <a:avLst/>
          </a:prstGeom>
          <a:noFill/>
          <a:ln>
            <a:noFill/>
          </a:ln>
          <a:effectLst>
            <a:reflection blurRad="6350" stA="50000" endA="300" endPos="55500" dist="50800" dir="5400000" sy="-100000" algn="bl" rotWithShape="0"/>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4994" name="Title 1"/>
          <p:cNvSpPr>
            <a:spLocks noGrp="1"/>
          </p:cNvSpPr>
          <p:nvPr>
            <p:ph type="title"/>
          </p:nvPr>
        </p:nvSpPr>
        <p:spPr>
          <a:xfrm>
            <a:off x="446667" y="4876800"/>
            <a:ext cx="8229600" cy="1143000"/>
          </a:xfrm>
        </p:spPr>
        <p:txBody>
          <a:bodyPr/>
          <a:lstStyle/>
          <a:p>
            <a:r>
              <a:rPr lang="en-US" sz="6600" dirty="0" smtClean="0"/>
              <a:t>Any one wants to be my friend?</a:t>
            </a:r>
          </a:p>
        </p:txBody>
      </p:sp>
    </p:spTree>
    <p:extLst>
      <p:ext uri="{BB962C8B-B14F-4D97-AF65-F5344CB8AC3E}">
        <p14:creationId xmlns:p14="http://schemas.microsoft.com/office/powerpoint/2010/main" val="2716386463"/>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alpha val="0"/>
          </a:schemeClr>
        </a:solidFill>
        <a:effectLst/>
      </p:bgPr>
    </p:bg>
    <p:spTree>
      <p:nvGrpSpPr>
        <p:cNvPr id="1" name=""/>
        <p:cNvGrpSpPr/>
        <p:nvPr/>
      </p:nvGrpSpPr>
      <p:grpSpPr>
        <a:xfrm>
          <a:off x="0" y="0"/>
          <a:ext cx="0" cy="0"/>
          <a:chOff x="0" y="0"/>
          <a:chExt cx="0" cy="0"/>
        </a:xfrm>
      </p:grpSpPr>
      <p:sp>
        <p:nvSpPr>
          <p:cNvPr id="69634" name="Title 1"/>
          <p:cNvSpPr>
            <a:spLocks noGrp="1"/>
          </p:cNvSpPr>
          <p:nvPr>
            <p:ph type="title" idx="4294967295"/>
          </p:nvPr>
        </p:nvSpPr>
        <p:spPr>
          <a:xfrm>
            <a:off x="0" y="685800"/>
            <a:ext cx="9144000" cy="1143000"/>
          </a:xfrm>
        </p:spPr>
        <p:txBody>
          <a:bodyPr/>
          <a:lstStyle/>
          <a:p>
            <a:r>
              <a:rPr lang="en-US" sz="6600" dirty="0" smtClean="0">
                <a:solidFill>
                  <a:schemeClr val="bg1"/>
                </a:solidFill>
              </a:rPr>
              <a:t>Three never works</a:t>
            </a:r>
            <a:br>
              <a:rPr lang="en-US" sz="6600" dirty="0" smtClean="0">
                <a:solidFill>
                  <a:schemeClr val="bg1"/>
                </a:solidFill>
              </a:rPr>
            </a:br>
            <a:endParaRPr lang="en-US" sz="6600" dirty="0" smtClean="0">
              <a:solidFill>
                <a:schemeClr val="bg1"/>
              </a:solidFill>
            </a:endParaRPr>
          </a:p>
        </p:txBody>
      </p:sp>
      <p:pic>
        <p:nvPicPr>
          <p:cNvPr id="3076" name="Picture 4" descr="http://farm3.static.flickr.com/2665/4163224875_0b05b2cb6a.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14400" y="1500301"/>
            <a:ext cx="7315200" cy="48719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5561097"/>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12" fill="hold" grpId="0" nodeType="clickEffect">
                                  <p:stCondLst>
                                    <p:cond delay="0"/>
                                  </p:stCondLst>
                                  <p:childTnLst>
                                    <p:set>
                                      <p:cBhvr>
                                        <p:cTn id="6" dur="1" fill="hold">
                                          <p:stCondLst>
                                            <p:cond delay="0"/>
                                          </p:stCondLst>
                                        </p:cTn>
                                        <p:tgtEl>
                                          <p:spTgt spid="69634"/>
                                        </p:tgtEl>
                                        <p:attrNameLst>
                                          <p:attrName>style.visibility</p:attrName>
                                        </p:attrNameLst>
                                      </p:cBhvr>
                                      <p:to>
                                        <p:strVal val="visible"/>
                                      </p:to>
                                    </p:set>
                                    <p:anim calcmode="lin" valueType="num">
                                      <p:cBhvr additive="base">
                                        <p:cTn id="7" dur="500" fill="hold"/>
                                        <p:tgtEl>
                                          <p:spTgt spid="69634"/>
                                        </p:tgtEl>
                                        <p:attrNameLst>
                                          <p:attrName>ppt_x</p:attrName>
                                        </p:attrNameLst>
                                      </p:cBhvr>
                                      <p:tavLst>
                                        <p:tav tm="0">
                                          <p:val>
                                            <p:strVal val="0-#ppt_w/2"/>
                                          </p:val>
                                        </p:tav>
                                        <p:tav tm="100000">
                                          <p:val>
                                            <p:strVal val="#ppt_x"/>
                                          </p:val>
                                        </p:tav>
                                      </p:tavLst>
                                    </p:anim>
                                    <p:anim calcmode="lin" valueType="num">
                                      <p:cBhvr additive="base">
                                        <p:cTn id="8" dur="500" fill="hold"/>
                                        <p:tgtEl>
                                          <p:spTgt spid="6963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634" grpId="0"/>
    </p:bldLst>
  </p:timing>
</p:sld>
</file>

<file path=ppt/slides/slide17.xml><?xml version="1.0" encoding="utf-8"?>
<p:sld xmlns:a="http://schemas.openxmlformats.org/drawingml/2006/main" xmlns:r="http://schemas.openxmlformats.org/officeDocument/2006/relationships" xmlns:p="http://schemas.openxmlformats.org/presentationml/2006/main">
  <p:cSld>
    <p:bg>
      <p:bgPr shadeToTitle="1">
        <a:solidFill>
          <a:schemeClr val="bg1"/>
        </a:solidFill>
        <a:effectLst/>
      </p:bgPr>
    </p:bg>
    <p:spTree>
      <p:nvGrpSpPr>
        <p:cNvPr id="1" name=""/>
        <p:cNvGrpSpPr/>
        <p:nvPr/>
      </p:nvGrpSpPr>
      <p:grpSpPr>
        <a:xfrm>
          <a:off x="0" y="0"/>
          <a:ext cx="0" cy="0"/>
          <a:chOff x="0" y="0"/>
          <a:chExt cx="0" cy="0"/>
        </a:xfrm>
      </p:grpSpPr>
      <p:sp>
        <p:nvSpPr>
          <p:cNvPr id="87042" name="Title 1"/>
          <p:cNvSpPr>
            <a:spLocks noGrp="1"/>
          </p:cNvSpPr>
          <p:nvPr>
            <p:ph type="title" idx="4294967295"/>
          </p:nvPr>
        </p:nvSpPr>
        <p:spPr>
          <a:xfrm>
            <a:off x="0" y="685800"/>
            <a:ext cx="9144000" cy="1143000"/>
          </a:xfrm>
        </p:spPr>
        <p:txBody>
          <a:bodyPr/>
          <a:lstStyle/>
          <a:p>
            <a:r>
              <a:rPr lang="en-US" sz="5400" dirty="0" smtClean="0"/>
              <a:t>Everyone is trying to find a place</a:t>
            </a:r>
          </a:p>
        </p:txBody>
      </p:sp>
      <p:pic>
        <p:nvPicPr>
          <p:cNvPr id="4098" name="Picture 2" descr="http://th05.deviantart.net/fs71/200H/i/2012/118/6/b/trying_to_find_my_place_by_kaylovesmusic25-d4xw2yi.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81200" y="2503714"/>
            <a:ext cx="5181600" cy="388134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56715565"/>
      </p:ext>
    </p:extLst>
  </p:cSld>
  <p:clrMapOvr>
    <a:masterClrMapping/>
  </p:clrMapOvr>
  <p:transition>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8066" name="Title 1"/>
          <p:cNvSpPr>
            <a:spLocks noGrp="1"/>
          </p:cNvSpPr>
          <p:nvPr>
            <p:ph type="title" idx="4294967295"/>
          </p:nvPr>
        </p:nvSpPr>
        <p:spPr>
          <a:xfrm>
            <a:off x="457200" y="381000"/>
            <a:ext cx="8229600" cy="1143000"/>
          </a:xfrm>
        </p:spPr>
        <p:txBody>
          <a:bodyPr/>
          <a:lstStyle/>
          <a:p>
            <a:r>
              <a:rPr lang="en-US" sz="6000" dirty="0" smtClean="0"/>
              <a:t>1.Be slow to judge</a:t>
            </a:r>
          </a:p>
        </p:txBody>
      </p:sp>
      <p:pic>
        <p:nvPicPr>
          <p:cNvPr id="88067" name="Picture 5" descr="http://pro.corbis.com/images/RF242319.jpg?size=572&amp;uid=%7bd02c5652-f9af-4994-b846-9778fc0a262b%7d"/>
          <p:cNvPicPr>
            <a:picLocks noChangeAspect="1" noChangeArrowheads="1"/>
          </p:cNvPicPr>
          <p:nvPr/>
        </p:nvPicPr>
        <p:blipFill rotWithShape="1">
          <a:blip r:embed="rId3">
            <a:extLst>
              <a:ext uri="{28A0092B-C50C-407E-A947-70E740481C1C}">
                <a14:useLocalDpi xmlns:a14="http://schemas.microsoft.com/office/drawing/2010/main" val="0"/>
              </a:ext>
            </a:extLst>
          </a:blip>
          <a:srcRect t="12668"/>
          <a:stretch/>
        </p:blipFill>
        <p:spPr bwMode="auto">
          <a:xfrm>
            <a:off x="1066800" y="2057399"/>
            <a:ext cx="7315200" cy="43121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786067657"/>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pic>
        <p:nvPicPr>
          <p:cNvPr id="5122" name="Picture 2" descr="http://thedietsolutionprogramscam.com/wp-content/uploads/2012/01/weight_loss_diet_259.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887" y="0"/>
            <a:ext cx="9154887" cy="6841671"/>
          </a:xfrm>
          <a:prstGeom prst="rect">
            <a:avLst/>
          </a:prstGeom>
          <a:noFill/>
          <a:extLst>
            <a:ext uri="{909E8E84-426E-40DD-AFC4-6F175D3DCCD1}">
              <a14:hiddenFill xmlns:a14="http://schemas.microsoft.com/office/drawing/2010/main">
                <a:solidFill>
                  <a:srgbClr val="FFFFFF"/>
                </a:solidFill>
              </a14:hiddenFill>
            </a:ext>
          </a:extLst>
        </p:spPr>
      </p:pic>
      <p:sp>
        <p:nvSpPr>
          <p:cNvPr id="89090" name="Title 1"/>
          <p:cNvSpPr>
            <a:spLocks noGrp="1"/>
          </p:cNvSpPr>
          <p:nvPr>
            <p:ph type="title"/>
          </p:nvPr>
        </p:nvSpPr>
        <p:spPr>
          <a:xfrm>
            <a:off x="228600" y="533400"/>
            <a:ext cx="3276600" cy="1143000"/>
          </a:xfrm>
        </p:spPr>
        <p:txBody>
          <a:bodyPr/>
          <a:lstStyle/>
          <a:p>
            <a:pPr algn="l"/>
            <a:r>
              <a:rPr lang="en-US" sz="4000" dirty="0" smtClean="0">
                <a:solidFill>
                  <a:schemeClr val="bg1"/>
                </a:solidFill>
              </a:rPr>
              <a:t>A </a:t>
            </a:r>
            <a:r>
              <a:rPr lang="en-US" sz="4000" dirty="0" smtClean="0">
                <a:solidFill>
                  <a:schemeClr val="bg1"/>
                </a:solidFill>
              </a:rPr>
              <a:t>teacher </a:t>
            </a:r>
            <a:r>
              <a:rPr lang="en-US" sz="4000" dirty="0" smtClean="0">
                <a:solidFill>
                  <a:schemeClr val="bg1"/>
                </a:solidFill>
              </a:rPr>
              <a:t>found out in a survey…</a:t>
            </a:r>
            <a:endParaRPr lang="en-US" sz="4000" dirty="0" smtClean="0">
              <a:solidFill>
                <a:schemeClr val="bg1"/>
              </a:solidFill>
            </a:endParaRPr>
          </a:p>
        </p:txBody>
      </p:sp>
      <p:sp>
        <p:nvSpPr>
          <p:cNvPr id="89091" name="Content Placeholder 2"/>
          <p:cNvSpPr>
            <a:spLocks noGrp="1"/>
          </p:cNvSpPr>
          <p:nvPr>
            <p:ph idx="1"/>
          </p:nvPr>
        </p:nvSpPr>
        <p:spPr>
          <a:xfrm>
            <a:off x="5334000" y="304800"/>
            <a:ext cx="3804557" cy="2667000"/>
          </a:xfrm>
        </p:spPr>
        <p:txBody>
          <a:bodyPr/>
          <a:lstStyle/>
          <a:p>
            <a:r>
              <a:rPr lang="en-US" sz="3600" dirty="0" smtClean="0">
                <a:solidFill>
                  <a:schemeClr val="bg1"/>
                </a:solidFill>
              </a:rPr>
              <a:t>  88 % students believed </a:t>
            </a:r>
            <a:r>
              <a:rPr lang="en-US" sz="3600" dirty="0" smtClean="0">
                <a:solidFill>
                  <a:schemeClr val="bg1"/>
                </a:solidFill>
              </a:rPr>
              <a:t>they were judged solely </a:t>
            </a:r>
            <a:r>
              <a:rPr lang="en-US" sz="3600" dirty="0" smtClean="0">
                <a:solidFill>
                  <a:schemeClr val="bg1"/>
                </a:solidFill>
              </a:rPr>
              <a:t>on </a:t>
            </a:r>
            <a:r>
              <a:rPr lang="en-US" sz="3600" dirty="0" smtClean="0">
                <a:solidFill>
                  <a:schemeClr val="bg1"/>
                </a:solidFill>
              </a:rPr>
              <a:t>their physical </a:t>
            </a:r>
            <a:r>
              <a:rPr lang="en-US" sz="3600" dirty="0" smtClean="0">
                <a:solidFill>
                  <a:schemeClr val="bg1"/>
                </a:solidFill>
              </a:rPr>
              <a:t>appearance</a:t>
            </a:r>
            <a:endParaRPr lang="en-US" sz="3600" dirty="0" smtClean="0">
              <a:solidFill>
                <a:schemeClr val="bg1"/>
              </a:solidFill>
            </a:endParaRPr>
          </a:p>
        </p:txBody>
      </p:sp>
    </p:spTree>
    <p:extLst>
      <p:ext uri="{BB962C8B-B14F-4D97-AF65-F5344CB8AC3E}">
        <p14:creationId xmlns:p14="http://schemas.microsoft.com/office/powerpoint/2010/main" val="3614750102"/>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11266" name="Title 1"/>
          <p:cNvSpPr>
            <a:spLocks noGrp="1"/>
          </p:cNvSpPr>
          <p:nvPr>
            <p:ph type="title"/>
          </p:nvPr>
        </p:nvSpPr>
        <p:spPr>
          <a:xfrm>
            <a:off x="0" y="152400"/>
            <a:ext cx="9144000" cy="1143000"/>
          </a:xfrm>
        </p:spPr>
        <p:txBody>
          <a:bodyPr/>
          <a:lstStyle/>
          <a:p>
            <a:r>
              <a:rPr lang="en-US" sz="5400" dirty="0" smtClean="0">
                <a:solidFill>
                  <a:srgbClr val="FFFF00"/>
                </a:solidFill>
              </a:rPr>
              <a:t>Our discussion </a:t>
            </a:r>
          </a:p>
        </p:txBody>
      </p:sp>
      <p:sp>
        <p:nvSpPr>
          <p:cNvPr id="6147" name="Content Placeholder 2"/>
          <p:cNvSpPr>
            <a:spLocks noGrp="1"/>
          </p:cNvSpPr>
          <p:nvPr>
            <p:ph idx="1"/>
          </p:nvPr>
        </p:nvSpPr>
        <p:spPr/>
        <p:txBody>
          <a:bodyPr/>
          <a:lstStyle/>
          <a:p>
            <a:pPr>
              <a:buFontTx/>
              <a:buChar char="•"/>
              <a:defRPr/>
            </a:pPr>
            <a:endParaRPr lang="en-US" sz="4400" b="0" dirty="0" smtClean="0"/>
          </a:p>
          <a:p>
            <a:pPr>
              <a:buFontTx/>
              <a:buChar char="•"/>
              <a:defRPr/>
            </a:pPr>
            <a:endParaRPr lang="en-US" sz="4400" b="0" dirty="0" smtClean="0"/>
          </a:p>
          <a:p>
            <a:pPr>
              <a:buFontTx/>
              <a:buChar char="•"/>
              <a:defRPr/>
            </a:pPr>
            <a:endParaRPr lang="en-US" sz="4400" b="0" dirty="0" smtClean="0"/>
          </a:p>
        </p:txBody>
      </p:sp>
      <p:graphicFrame>
        <p:nvGraphicFramePr>
          <p:cNvPr id="2" name="Diagram 1"/>
          <p:cNvGraphicFramePr/>
          <p:nvPr>
            <p:extLst>
              <p:ext uri="{D42A27DB-BD31-4B8C-83A1-F6EECF244321}">
                <p14:modId xmlns:p14="http://schemas.microsoft.com/office/powerpoint/2010/main" val="449782431"/>
              </p:ext>
            </p:extLst>
          </p:nvPr>
        </p:nvGraphicFramePr>
        <p:xfrm>
          <a:off x="228600" y="1447800"/>
          <a:ext cx="8763000" cy="51054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916617482"/>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73731" name="Picture 4" descr="http://pro.corbis.com/images/42-19721324.jpg?size=572&amp;uid=%7b60732fa3-544a-413b-b6ea-dc5d8df5da4a%7d"/>
          <p:cNvPicPr>
            <a:picLocks noChangeAspect="1" noChangeArrowheads="1"/>
          </p:cNvPicPr>
          <p:nvPr/>
        </p:nvPicPr>
        <p:blipFill rotWithShape="1">
          <a:blip r:embed="rId3"/>
          <a:srcRect l="21973" r="25094"/>
          <a:stretch/>
        </p:blipFill>
        <p:spPr bwMode="auto">
          <a:xfrm>
            <a:off x="5410200" y="304800"/>
            <a:ext cx="2181225" cy="61722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p:txBody>
          <a:bodyPr/>
          <a:lstStyle/>
          <a:p>
            <a:endParaRPr lang="en-US"/>
          </a:p>
        </p:txBody>
      </p:sp>
      <p:pic>
        <p:nvPicPr>
          <p:cNvPr id="6146" name="Picture 2" descr="http://www.shirtscope.com/images/products/122854/122854_d.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09600" y="1295400"/>
            <a:ext cx="4410075" cy="44100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09786641"/>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1138" name="Title 1"/>
          <p:cNvSpPr>
            <a:spLocks noGrp="1"/>
          </p:cNvSpPr>
          <p:nvPr>
            <p:ph type="title" idx="4294967295"/>
          </p:nvPr>
        </p:nvSpPr>
        <p:spPr>
          <a:xfrm>
            <a:off x="0" y="274638"/>
            <a:ext cx="9144000" cy="1143000"/>
          </a:xfrm>
        </p:spPr>
        <p:txBody>
          <a:bodyPr/>
          <a:lstStyle/>
          <a:p>
            <a:r>
              <a:rPr lang="en-US" sz="5400" dirty="0" smtClean="0"/>
              <a:t>2.Make the effort first</a:t>
            </a:r>
          </a:p>
        </p:txBody>
      </p:sp>
      <p:pic>
        <p:nvPicPr>
          <p:cNvPr id="74755" name="Picture 5" descr="http://pro.corbis.com/images/42-20371800.jpg?size=67&amp;uid=%7ba2a933e9-414e-4c86-a8f9-073415870f78%7d"/>
          <p:cNvPicPr>
            <a:picLocks noChangeAspect="1" noChangeArrowheads="1"/>
          </p:cNvPicPr>
          <p:nvPr/>
        </p:nvPicPr>
        <p:blipFill rotWithShape="1">
          <a:blip r:embed="rId3">
            <a:extLst>
              <a:ext uri="{28A0092B-C50C-407E-A947-70E740481C1C}">
                <a14:useLocalDpi xmlns:a14="http://schemas.microsoft.com/office/drawing/2010/main" val="0"/>
              </a:ext>
            </a:extLst>
          </a:blip>
          <a:srcRect t="34891" r="34166"/>
          <a:stretch/>
        </p:blipFill>
        <p:spPr bwMode="auto">
          <a:xfrm>
            <a:off x="1219200" y="1872343"/>
            <a:ext cx="6585857" cy="4355836"/>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278714705"/>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1">
            <a:alpha val="0"/>
          </a:schemeClr>
        </a:solidFill>
        <a:effectLst/>
      </p:bgPr>
    </p:bg>
    <p:spTree>
      <p:nvGrpSpPr>
        <p:cNvPr id="1" name=""/>
        <p:cNvGrpSpPr/>
        <p:nvPr/>
      </p:nvGrpSpPr>
      <p:grpSpPr>
        <a:xfrm>
          <a:off x="0" y="0"/>
          <a:ext cx="0" cy="0"/>
          <a:chOff x="0" y="0"/>
          <a:chExt cx="0" cy="0"/>
        </a:xfrm>
      </p:grpSpPr>
      <p:sp>
        <p:nvSpPr>
          <p:cNvPr id="92162" name="Title 1"/>
          <p:cNvSpPr>
            <a:spLocks noGrp="1"/>
          </p:cNvSpPr>
          <p:nvPr>
            <p:ph type="title"/>
          </p:nvPr>
        </p:nvSpPr>
        <p:spPr>
          <a:xfrm>
            <a:off x="0" y="609600"/>
            <a:ext cx="9144000" cy="1143000"/>
          </a:xfrm>
        </p:spPr>
        <p:txBody>
          <a:bodyPr/>
          <a:lstStyle/>
          <a:p>
            <a:r>
              <a:rPr lang="en-US" sz="4400" dirty="0" smtClean="0">
                <a:solidFill>
                  <a:schemeClr val="bg1"/>
                </a:solidFill>
              </a:rPr>
              <a:t>“Man </a:t>
            </a:r>
            <a:r>
              <a:rPr lang="en-US" sz="4400" dirty="0" smtClean="0">
                <a:solidFill>
                  <a:schemeClr val="bg1"/>
                </a:solidFill>
              </a:rPr>
              <a:t>who waits for </a:t>
            </a:r>
            <a:r>
              <a:rPr lang="en-US" sz="4400" dirty="0" smtClean="0">
                <a:solidFill>
                  <a:schemeClr val="bg1"/>
                </a:solidFill>
              </a:rPr>
              <a:t>roast duck to fly </a:t>
            </a:r>
            <a:r>
              <a:rPr lang="en-US" sz="4400" dirty="0" smtClean="0">
                <a:solidFill>
                  <a:schemeClr val="bg1"/>
                </a:solidFill>
              </a:rPr>
              <a:t>into mouth must wait very, very long time.”</a:t>
            </a:r>
            <a:endParaRPr lang="en-US" sz="4400" dirty="0" smtClean="0">
              <a:solidFill>
                <a:schemeClr val="bg1"/>
              </a:solidFill>
            </a:endParaRPr>
          </a:p>
        </p:txBody>
      </p:sp>
      <p:pic>
        <p:nvPicPr>
          <p:cNvPr id="7170" name="Picture 2" descr="http://3.bp.blogspot.com/_VUXxHVXpfFk/TJKMmEWeCqI/AAAAAAAAAs0/5IkrcrAipF4/s1600/Proverb.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85257" y="2503714"/>
            <a:ext cx="5343525" cy="411480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11583935"/>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4210" name="Title 1"/>
          <p:cNvSpPr>
            <a:spLocks noGrp="1"/>
          </p:cNvSpPr>
          <p:nvPr>
            <p:ph type="title"/>
          </p:nvPr>
        </p:nvSpPr>
        <p:spPr>
          <a:xfrm>
            <a:off x="0" y="274638"/>
            <a:ext cx="9144000" cy="1143000"/>
          </a:xfrm>
        </p:spPr>
        <p:txBody>
          <a:bodyPr/>
          <a:lstStyle/>
          <a:p>
            <a:r>
              <a:rPr lang="en-US" sz="4800" dirty="0" smtClean="0"/>
              <a:t>3.Win your friends’ heart</a:t>
            </a:r>
          </a:p>
        </p:txBody>
      </p:sp>
      <p:sp>
        <p:nvSpPr>
          <p:cNvPr id="2" name="Content Placeholder 1"/>
          <p:cNvSpPr>
            <a:spLocks noGrp="1"/>
          </p:cNvSpPr>
          <p:nvPr>
            <p:ph sz="half" idx="1"/>
          </p:nvPr>
        </p:nvSpPr>
        <p:spPr/>
        <p:txBody>
          <a:bodyPr/>
          <a:lstStyle/>
          <a:p>
            <a:endParaRPr lang="en-US"/>
          </a:p>
        </p:txBody>
      </p:sp>
      <p:sp>
        <p:nvSpPr>
          <p:cNvPr id="3" name="Content Placeholder 2"/>
          <p:cNvSpPr>
            <a:spLocks noGrp="1"/>
          </p:cNvSpPr>
          <p:nvPr>
            <p:ph sz="half" idx="2"/>
          </p:nvPr>
        </p:nvSpPr>
        <p:spPr/>
        <p:txBody>
          <a:bodyPr/>
          <a:lstStyle/>
          <a:p>
            <a:endParaRPr lang="en-US"/>
          </a:p>
        </p:txBody>
      </p:sp>
      <p:pic>
        <p:nvPicPr>
          <p:cNvPr id="8194" name="Picture 2" descr="http://1.bp.blogspot.com/_nWC49VD-YM8/SUO3aVtGzlI/AAAAAAAABmU/ob_crG0_cpI/s320/friends+heart+005.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19200" y="1453243"/>
            <a:ext cx="6477000" cy="485775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23765072"/>
      </p:ext>
    </p:extLst>
  </p:cSld>
  <p:clrMapOvr>
    <a:masterClrMapping/>
  </p:clrMapOvr>
  <p:transition>
    <p:fad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576943"/>
            <a:ext cx="8229600" cy="1143000"/>
          </a:xfrm>
        </p:spPr>
        <p:txBody>
          <a:bodyPr/>
          <a:lstStyle/>
          <a:p>
            <a:pPr algn="l"/>
            <a:r>
              <a:rPr lang="en-US" sz="6000" b="0" dirty="0"/>
              <a:t>Things that </a:t>
            </a:r>
            <a:r>
              <a:rPr lang="en-US" sz="6000" b="0" dirty="0" smtClean="0"/>
              <a:t>help </a:t>
            </a:r>
            <a:r>
              <a:rPr lang="en-US" sz="6000" b="0" u="sng" dirty="0"/>
              <a:t/>
            </a:r>
            <a:br>
              <a:rPr lang="en-US" sz="6000" b="0" u="sng" dirty="0"/>
            </a:br>
            <a:endParaRPr lang="en-US" sz="6000" dirty="0"/>
          </a:p>
        </p:txBody>
      </p:sp>
      <p:sp>
        <p:nvSpPr>
          <p:cNvPr id="5" name="Content Placeholder 3"/>
          <p:cNvSpPr txBox="1">
            <a:spLocks/>
          </p:cNvSpPr>
          <p:nvPr/>
        </p:nvSpPr>
        <p:spPr bwMode="auto">
          <a:xfrm>
            <a:off x="152400" y="1785257"/>
            <a:ext cx="4038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defRPr sz="2800" b="1">
                <a:solidFill>
                  <a:schemeClr val="tx1"/>
                </a:solidFill>
                <a:latin typeface="+mn-lt"/>
                <a:ea typeface="+mn-ea"/>
                <a:cs typeface="+mn-cs"/>
              </a:defRPr>
            </a:lvl1pPr>
            <a:lvl2pPr marL="742950" indent="-285750" algn="l" rtl="0" eaLnBrk="0" fontAlgn="base" hangingPunct="0">
              <a:spcBef>
                <a:spcPct val="20000"/>
              </a:spcBef>
              <a:spcAft>
                <a:spcPct val="0"/>
              </a:spcAft>
              <a:defRPr sz="2400" b="1">
                <a:solidFill>
                  <a:schemeClr val="tx1"/>
                </a:solidFill>
                <a:latin typeface="+mn-lt"/>
                <a:cs typeface="+mn-cs"/>
              </a:defRPr>
            </a:lvl2pPr>
            <a:lvl3pPr marL="1143000" indent="-228600" algn="l" rtl="0" eaLnBrk="0" fontAlgn="base" hangingPunct="0">
              <a:spcBef>
                <a:spcPct val="20000"/>
              </a:spcBef>
              <a:spcAft>
                <a:spcPct val="0"/>
              </a:spcAft>
              <a:defRPr sz="2000" b="1">
                <a:solidFill>
                  <a:schemeClr val="tx1"/>
                </a:solidFill>
                <a:latin typeface="+mn-lt"/>
                <a:cs typeface="+mn-cs"/>
              </a:defRPr>
            </a:lvl3pPr>
            <a:lvl4pPr marL="1600200" indent="-228600" algn="l" rtl="0" eaLnBrk="0" fontAlgn="base" hangingPunct="0">
              <a:spcBef>
                <a:spcPct val="20000"/>
              </a:spcBef>
              <a:spcAft>
                <a:spcPct val="0"/>
              </a:spcAft>
              <a:defRPr sz="1800" b="1">
                <a:solidFill>
                  <a:schemeClr val="tx1"/>
                </a:solidFill>
                <a:latin typeface="+mn-lt"/>
                <a:cs typeface="+mn-cs"/>
              </a:defRPr>
            </a:lvl4pPr>
            <a:lvl5pPr marL="2057400" indent="-228600" algn="l" rtl="0" eaLnBrk="0" fontAlgn="base" hangingPunct="0">
              <a:spcBef>
                <a:spcPct val="20000"/>
              </a:spcBef>
              <a:spcAft>
                <a:spcPct val="0"/>
              </a:spcAft>
              <a:defRPr sz="1800" b="1">
                <a:solidFill>
                  <a:schemeClr val="tx1"/>
                </a:solidFill>
                <a:latin typeface="+mn-lt"/>
                <a:cs typeface="+mn-cs"/>
              </a:defRPr>
            </a:lvl5pPr>
            <a:lvl6pPr marL="2514600" indent="-228600" algn="l" rtl="0" fontAlgn="base">
              <a:spcBef>
                <a:spcPct val="20000"/>
              </a:spcBef>
              <a:spcAft>
                <a:spcPct val="0"/>
              </a:spcAft>
              <a:defRPr sz="1800" b="1">
                <a:solidFill>
                  <a:schemeClr val="tx1"/>
                </a:solidFill>
                <a:latin typeface="+mn-lt"/>
                <a:cs typeface="+mn-cs"/>
              </a:defRPr>
            </a:lvl6pPr>
            <a:lvl7pPr marL="2971800" indent="-228600" algn="l" rtl="0" fontAlgn="base">
              <a:spcBef>
                <a:spcPct val="20000"/>
              </a:spcBef>
              <a:spcAft>
                <a:spcPct val="0"/>
              </a:spcAft>
              <a:defRPr sz="1800" b="1">
                <a:solidFill>
                  <a:schemeClr val="tx1"/>
                </a:solidFill>
                <a:latin typeface="+mn-lt"/>
                <a:cs typeface="+mn-cs"/>
              </a:defRPr>
            </a:lvl7pPr>
            <a:lvl8pPr marL="3429000" indent="-228600" algn="l" rtl="0" fontAlgn="base">
              <a:spcBef>
                <a:spcPct val="20000"/>
              </a:spcBef>
              <a:spcAft>
                <a:spcPct val="0"/>
              </a:spcAft>
              <a:defRPr sz="1800" b="1">
                <a:solidFill>
                  <a:schemeClr val="tx1"/>
                </a:solidFill>
                <a:latin typeface="+mn-lt"/>
                <a:cs typeface="+mn-cs"/>
              </a:defRPr>
            </a:lvl8pPr>
            <a:lvl9pPr marL="3886200" indent="-228600" algn="l" rtl="0" fontAlgn="base">
              <a:spcBef>
                <a:spcPct val="20000"/>
              </a:spcBef>
              <a:spcAft>
                <a:spcPct val="0"/>
              </a:spcAft>
              <a:defRPr sz="1800" b="1">
                <a:solidFill>
                  <a:schemeClr val="tx1"/>
                </a:solidFill>
                <a:latin typeface="+mn-lt"/>
                <a:cs typeface="+mn-cs"/>
              </a:defRPr>
            </a:lvl9pPr>
          </a:lstStyle>
          <a:p>
            <a:pPr marL="0" indent="0">
              <a:buFontTx/>
              <a:buChar char="•"/>
            </a:pPr>
            <a:endParaRPr lang="en-US" sz="2000" b="0" kern="0" dirty="0" smtClean="0"/>
          </a:p>
        </p:txBody>
      </p:sp>
      <p:graphicFrame>
        <p:nvGraphicFramePr>
          <p:cNvPr id="7" name="Diagram 6"/>
          <p:cNvGraphicFramePr/>
          <p:nvPr>
            <p:extLst>
              <p:ext uri="{D42A27DB-BD31-4B8C-83A1-F6EECF244321}">
                <p14:modId xmlns:p14="http://schemas.microsoft.com/office/powerpoint/2010/main" val="2375490282"/>
              </p:ext>
            </p:extLst>
          </p:nvPr>
        </p:nvGraphicFramePr>
        <p:xfrm>
          <a:off x="0" y="1785257"/>
          <a:ext cx="9144000" cy="412988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9218" name="Picture 2" descr="http://www.clker.com/cliparts/e/3/9/7/1245686792938124914raemi_Check_mark.svg.hi.p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6728624" y="228600"/>
            <a:ext cx="1315685" cy="12192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0927169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nodePh="1">
                                  <p:stCondLst>
                                    <p:cond delay="0"/>
                                  </p:stCondLst>
                                  <p:endCondLst>
                                    <p:cond evt="begin" delay="0">
                                      <p:tn val="5"/>
                                    </p:cond>
                                  </p:end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81000"/>
            <a:ext cx="8229600" cy="1143000"/>
          </a:xfrm>
        </p:spPr>
        <p:txBody>
          <a:bodyPr/>
          <a:lstStyle/>
          <a:p>
            <a:pPr algn="l"/>
            <a:r>
              <a:rPr lang="en-US" sz="5400" dirty="0"/>
              <a:t>Things that don’t help</a:t>
            </a:r>
            <a:br>
              <a:rPr lang="en-US" sz="5400" dirty="0"/>
            </a:br>
            <a:endParaRPr lang="en-US" sz="5400" dirty="0"/>
          </a:p>
        </p:txBody>
      </p:sp>
      <p:sp>
        <p:nvSpPr>
          <p:cNvPr id="5" name="Content Placeholder 4"/>
          <p:cNvSpPr txBox="1">
            <a:spLocks/>
          </p:cNvSpPr>
          <p:nvPr/>
        </p:nvSpPr>
        <p:spPr bwMode="auto">
          <a:xfrm>
            <a:off x="0" y="1981200"/>
            <a:ext cx="4038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defRPr sz="2800" b="1">
                <a:solidFill>
                  <a:schemeClr val="tx1"/>
                </a:solidFill>
                <a:latin typeface="+mn-lt"/>
                <a:ea typeface="+mn-ea"/>
                <a:cs typeface="+mn-cs"/>
              </a:defRPr>
            </a:lvl1pPr>
            <a:lvl2pPr marL="742950" indent="-285750" algn="l" rtl="0" eaLnBrk="0" fontAlgn="base" hangingPunct="0">
              <a:spcBef>
                <a:spcPct val="20000"/>
              </a:spcBef>
              <a:spcAft>
                <a:spcPct val="0"/>
              </a:spcAft>
              <a:defRPr sz="2400" b="1">
                <a:solidFill>
                  <a:schemeClr val="tx1"/>
                </a:solidFill>
                <a:latin typeface="+mn-lt"/>
                <a:cs typeface="+mn-cs"/>
              </a:defRPr>
            </a:lvl2pPr>
            <a:lvl3pPr marL="1143000" indent="-228600" algn="l" rtl="0" eaLnBrk="0" fontAlgn="base" hangingPunct="0">
              <a:spcBef>
                <a:spcPct val="20000"/>
              </a:spcBef>
              <a:spcAft>
                <a:spcPct val="0"/>
              </a:spcAft>
              <a:defRPr sz="2000" b="1">
                <a:solidFill>
                  <a:schemeClr val="tx1"/>
                </a:solidFill>
                <a:latin typeface="+mn-lt"/>
                <a:cs typeface="+mn-cs"/>
              </a:defRPr>
            </a:lvl3pPr>
            <a:lvl4pPr marL="1600200" indent="-228600" algn="l" rtl="0" eaLnBrk="0" fontAlgn="base" hangingPunct="0">
              <a:spcBef>
                <a:spcPct val="20000"/>
              </a:spcBef>
              <a:spcAft>
                <a:spcPct val="0"/>
              </a:spcAft>
              <a:defRPr sz="1800" b="1">
                <a:solidFill>
                  <a:schemeClr val="tx1"/>
                </a:solidFill>
                <a:latin typeface="+mn-lt"/>
                <a:cs typeface="+mn-cs"/>
              </a:defRPr>
            </a:lvl4pPr>
            <a:lvl5pPr marL="2057400" indent="-228600" algn="l" rtl="0" eaLnBrk="0" fontAlgn="base" hangingPunct="0">
              <a:spcBef>
                <a:spcPct val="20000"/>
              </a:spcBef>
              <a:spcAft>
                <a:spcPct val="0"/>
              </a:spcAft>
              <a:defRPr sz="1800" b="1">
                <a:solidFill>
                  <a:schemeClr val="tx1"/>
                </a:solidFill>
                <a:latin typeface="+mn-lt"/>
                <a:cs typeface="+mn-cs"/>
              </a:defRPr>
            </a:lvl5pPr>
            <a:lvl6pPr marL="2514600" indent="-228600" algn="l" rtl="0" fontAlgn="base">
              <a:spcBef>
                <a:spcPct val="20000"/>
              </a:spcBef>
              <a:spcAft>
                <a:spcPct val="0"/>
              </a:spcAft>
              <a:defRPr sz="1800" b="1">
                <a:solidFill>
                  <a:schemeClr val="tx1"/>
                </a:solidFill>
                <a:latin typeface="+mn-lt"/>
                <a:cs typeface="+mn-cs"/>
              </a:defRPr>
            </a:lvl6pPr>
            <a:lvl7pPr marL="2971800" indent="-228600" algn="l" rtl="0" fontAlgn="base">
              <a:spcBef>
                <a:spcPct val="20000"/>
              </a:spcBef>
              <a:spcAft>
                <a:spcPct val="0"/>
              </a:spcAft>
              <a:defRPr sz="1800" b="1">
                <a:solidFill>
                  <a:schemeClr val="tx1"/>
                </a:solidFill>
                <a:latin typeface="+mn-lt"/>
                <a:cs typeface="+mn-cs"/>
              </a:defRPr>
            </a:lvl7pPr>
            <a:lvl8pPr marL="3429000" indent="-228600" algn="l" rtl="0" fontAlgn="base">
              <a:spcBef>
                <a:spcPct val="20000"/>
              </a:spcBef>
              <a:spcAft>
                <a:spcPct val="0"/>
              </a:spcAft>
              <a:defRPr sz="1800" b="1">
                <a:solidFill>
                  <a:schemeClr val="tx1"/>
                </a:solidFill>
                <a:latin typeface="+mn-lt"/>
                <a:cs typeface="+mn-cs"/>
              </a:defRPr>
            </a:lvl8pPr>
            <a:lvl9pPr marL="3886200" indent="-228600" algn="l" rtl="0" fontAlgn="base">
              <a:spcBef>
                <a:spcPct val="20000"/>
              </a:spcBef>
              <a:spcAft>
                <a:spcPct val="0"/>
              </a:spcAft>
              <a:defRPr sz="1800" b="1">
                <a:solidFill>
                  <a:schemeClr val="tx1"/>
                </a:solidFill>
                <a:latin typeface="+mn-lt"/>
                <a:cs typeface="+mn-cs"/>
              </a:defRPr>
            </a:lvl9pPr>
          </a:lstStyle>
          <a:p>
            <a:pPr marL="0" indent="0">
              <a:buFontTx/>
              <a:buChar char="•"/>
            </a:pPr>
            <a:endParaRPr lang="en-US" sz="1800" kern="0" dirty="0" smtClean="0"/>
          </a:p>
        </p:txBody>
      </p:sp>
      <p:graphicFrame>
        <p:nvGraphicFramePr>
          <p:cNvPr id="8" name="Content Placeholder 7"/>
          <p:cNvGraphicFramePr>
            <a:graphicFrameLocks noGrp="1"/>
          </p:cNvGraphicFramePr>
          <p:nvPr>
            <p:ph sz="half" idx="2"/>
            <p:extLst>
              <p:ext uri="{D42A27DB-BD31-4B8C-83A1-F6EECF244321}">
                <p14:modId xmlns:p14="http://schemas.microsoft.com/office/powerpoint/2010/main" val="1088249935"/>
              </p:ext>
            </p:extLst>
          </p:nvPr>
        </p:nvGraphicFramePr>
        <p:xfrm>
          <a:off x="0" y="1450679"/>
          <a:ext cx="8991600" cy="536416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10242" name="Picture 2" descr="http://reality-designs.co.uk/wp-content/uploads/Cross-mark-1-v2.gif"/>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7471456" y="152401"/>
            <a:ext cx="1711098" cy="1143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3974139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nodePh="1">
                                  <p:stCondLst>
                                    <p:cond delay="0"/>
                                  </p:stCondLst>
                                  <p:endCondLst>
                                    <p:cond evt="begin" delay="0">
                                      <p:tn val="5"/>
                                    </p:cond>
                                  </p:end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1266" name="Picture 2" descr="http://media.santabanta.com/images/picsms/2012/sms-711.jpg"/>
          <p:cNvPicPr>
            <a:picLocks noChangeAspect="1" noChangeArrowheads="1"/>
          </p:cNvPicPr>
          <p:nvPr/>
        </p:nvPicPr>
        <p:blipFill rotWithShape="1">
          <a:blip r:embed="rId2">
            <a:extLst>
              <a:ext uri="{28A0092B-C50C-407E-A947-70E740481C1C}">
                <a14:useLocalDpi xmlns:a14="http://schemas.microsoft.com/office/drawing/2010/main" val="0"/>
              </a:ext>
            </a:extLst>
          </a:blip>
          <a:srcRect l="3003" t="7686" b="12544"/>
          <a:stretch/>
        </p:blipFill>
        <p:spPr bwMode="auto">
          <a:xfrm>
            <a:off x="0" y="152400"/>
            <a:ext cx="9144000" cy="5013379"/>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p:txBody>
          <a:bodyPr/>
          <a:lstStyle/>
          <a:p>
            <a:endParaRPr lang="en-US"/>
          </a:p>
        </p:txBody>
      </p:sp>
    </p:spTree>
    <p:extLst>
      <p:ext uri="{BB962C8B-B14F-4D97-AF65-F5344CB8AC3E}">
        <p14:creationId xmlns:p14="http://schemas.microsoft.com/office/powerpoint/2010/main" val="2179638907"/>
      </p:ext>
    </p:extLst>
  </p:cSld>
  <p:clrMapOvr>
    <a:masterClrMapping/>
  </p:clrMapOvr>
  <p:transition>
    <p:fad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6258" name="Rectangle 4"/>
          <p:cNvSpPr>
            <a:spLocks noGrp="1" noChangeArrowheads="1"/>
          </p:cNvSpPr>
          <p:nvPr>
            <p:ph type="ctrTitle"/>
          </p:nvPr>
        </p:nvSpPr>
        <p:spPr>
          <a:xfrm>
            <a:off x="0" y="609600"/>
            <a:ext cx="9144000" cy="1470025"/>
          </a:xfrm>
        </p:spPr>
        <p:txBody>
          <a:bodyPr/>
          <a:lstStyle/>
          <a:p>
            <a:pPr eaLnBrk="1" hangingPunct="1"/>
            <a:r>
              <a:rPr lang="en-US" sz="6000" dirty="0" smtClean="0"/>
              <a:t>4.Make yourself likable</a:t>
            </a:r>
          </a:p>
        </p:txBody>
      </p:sp>
      <p:pic>
        <p:nvPicPr>
          <p:cNvPr id="79875" name="Picture 7" descr="42-19902692"/>
          <p:cNvPicPr>
            <a:picLocks noChangeAspect="1" noChangeArrowheads="1"/>
          </p:cNvPicPr>
          <p:nvPr/>
        </p:nvPicPr>
        <p:blipFill rotWithShape="1">
          <a:blip r:embed="rId3">
            <a:extLst>
              <a:ext uri="{28A0092B-C50C-407E-A947-70E740481C1C}">
                <a14:useLocalDpi xmlns:a14="http://schemas.microsoft.com/office/drawing/2010/main" val="0"/>
              </a:ext>
            </a:extLst>
          </a:blip>
          <a:srcRect t="38528"/>
          <a:stretch/>
        </p:blipFill>
        <p:spPr bwMode="auto">
          <a:xfrm>
            <a:off x="2362199" y="2133600"/>
            <a:ext cx="4602163" cy="4238392"/>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a:extLst>
            <a:ext uri="{909E8E84-426E-40DD-AFC4-6F175D3DCCD1}">
              <a14:hiddenFill xmlns:a14="http://schemas.microsoft.com/office/drawing/2010/main">
                <a:solidFill>
                  <a:srgbClr val="FFFFFF"/>
                </a:solidFill>
              </a14:hiddenFill>
            </a:ext>
          </a:extLst>
        </p:spPr>
      </p:pic>
      <p:pic>
        <p:nvPicPr>
          <p:cNvPr id="12290" name="Picture 2" descr="http://b.vimeocdn.com/ps/399/532/3995323_300.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59228" y="1981200"/>
            <a:ext cx="1981200" cy="1981200"/>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2" descr="http://b.vimeocdn.com/ps/399/532/3995323_300.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964362" y="4572000"/>
            <a:ext cx="1981200" cy="19812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11912618"/>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7282" name="Rectangle 4"/>
          <p:cNvSpPr>
            <a:spLocks noGrp="1" noChangeArrowheads="1"/>
          </p:cNvSpPr>
          <p:nvPr>
            <p:ph type="ctrTitle"/>
          </p:nvPr>
        </p:nvSpPr>
        <p:spPr>
          <a:xfrm>
            <a:off x="0" y="381000"/>
            <a:ext cx="9144000" cy="1470025"/>
          </a:xfrm>
        </p:spPr>
        <p:txBody>
          <a:bodyPr/>
          <a:lstStyle/>
          <a:p>
            <a:pPr eaLnBrk="1" hangingPunct="1"/>
            <a:r>
              <a:rPr lang="en-US" sz="4000" dirty="0" smtClean="0">
                <a:solidFill>
                  <a:schemeClr val="tx1"/>
                </a:solidFill>
              </a:rPr>
              <a:t>In driver’s education classes students are constantly warned about “blind spots”</a:t>
            </a:r>
          </a:p>
        </p:txBody>
      </p:sp>
      <p:pic>
        <p:nvPicPr>
          <p:cNvPr id="97283" name="Picture 7" descr="blind-spot"/>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95400" y="2133600"/>
            <a:ext cx="6705600" cy="4526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981195981"/>
      </p:ext>
    </p:extLst>
  </p:cSld>
  <p:clrMapOvr>
    <a:masterClrMapping/>
  </p:clrMapOvr>
  <p:transition>
    <p:fade/>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8306" name="Rectangle 4"/>
          <p:cNvSpPr>
            <a:spLocks noGrp="1" noChangeArrowheads="1"/>
          </p:cNvSpPr>
          <p:nvPr>
            <p:ph type="ctrTitle"/>
          </p:nvPr>
        </p:nvSpPr>
        <p:spPr>
          <a:xfrm>
            <a:off x="5246688" y="2286000"/>
            <a:ext cx="3744912" cy="1470025"/>
          </a:xfrm>
        </p:spPr>
        <p:txBody>
          <a:bodyPr/>
          <a:lstStyle/>
          <a:p>
            <a:pPr eaLnBrk="1" hangingPunct="1"/>
            <a:r>
              <a:rPr lang="en-US" sz="4800" dirty="0" smtClean="0"/>
              <a:t>Ask for help in identifying </a:t>
            </a:r>
            <a:br>
              <a:rPr lang="en-US" sz="4800" dirty="0" smtClean="0"/>
            </a:br>
            <a:r>
              <a:rPr lang="en-US" sz="4800" dirty="0" smtClean="0"/>
              <a:t>your </a:t>
            </a:r>
            <a:r>
              <a:rPr lang="en-US" sz="4800" dirty="0" smtClean="0"/>
              <a:t>personal “blind spots” </a:t>
            </a:r>
          </a:p>
        </p:txBody>
      </p:sp>
      <p:pic>
        <p:nvPicPr>
          <p:cNvPr id="98307" name="Picture 7" descr="P_0906gross"/>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9600" y="762000"/>
            <a:ext cx="4637088" cy="541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977199003"/>
      </p:ext>
    </p:extLst>
  </p:cSld>
  <p:clrMapOvr>
    <a:masterClrMapping/>
  </p:clrMapOvr>
  <p:transition>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alpha val="0"/>
          </a:schemeClr>
        </a:solidFill>
        <a:effectLst/>
      </p:bgPr>
    </p:bg>
    <p:spTree>
      <p:nvGrpSpPr>
        <p:cNvPr id="1" name=""/>
        <p:cNvGrpSpPr/>
        <p:nvPr/>
      </p:nvGrpSpPr>
      <p:grpSpPr>
        <a:xfrm>
          <a:off x="0" y="0"/>
          <a:ext cx="0" cy="0"/>
          <a:chOff x="0" y="0"/>
          <a:chExt cx="0" cy="0"/>
        </a:xfrm>
      </p:grpSpPr>
      <p:sp>
        <p:nvSpPr>
          <p:cNvPr id="22530" name="Rectangle 4"/>
          <p:cNvSpPr>
            <a:spLocks noGrp="1" noChangeArrowheads="1"/>
          </p:cNvSpPr>
          <p:nvPr>
            <p:ph type="ctrTitle"/>
          </p:nvPr>
        </p:nvSpPr>
        <p:spPr>
          <a:xfrm>
            <a:off x="0" y="457200"/>
            <a:ext cx="9144000" cy="1470025"/>
          </a:xfrm>
        </p:spPr>
        <p:txBody>
          <a:bodyPr/>
          <a:lstStyle/>
          <a:p>
            <a:pPr eaLnBrk="1" hangingPunct="1"/>
            <a:r>
              <a:rPr lang="en-US" sz="7200" dirty="0" smtClean="0">
                <a:solidFill>
                  <a:srgbClr val="FF0000"/>
                </a:solidFill>
              </a:rPr>
              <a:t>Don’t </a:t>
            </a:r>
            <a:r>
              <a:rPr lang="en-US" sz="7200" dirty="0" smtClean="0">
                <a:solidFill>
                  <a:schemeClr val="bg1"/>
                </a:solidFill>
              </a:rPr>
              <a:t>cling</a:t>
            </a:r>
            <a:r>
              <a:rPr lang="en-US" sz="7200" dirty="0" smtClean="0"/>
              <a:t> </a:t>
            </a:r>
            <a:r>
              <a:rPr lang="en-US" sz="7200" dirty="0" smtClean="0">
                <a:solidFill>
                  <a:schemeClr val="bg1"/>
                </a:solidFill>
              </a:rPr>
              <a:t>to them</a:t>
            </a:r>
          </a:p>
        </p:txBody>
      </p:sp>
      <p:pic>
        <p:nvPicPr>
          <p:cNvPr id="22531" name="Picture 7" descr="IH101664"/>
          <p:cNvPicPr>
            <a:picLocks noChangeAspect="1" noChangeArrowheads="1"/>
          </p:cNvPicPr>
          <p:nvPr/>
        </p:nvPicPr>
        <p:blipFill>
          <a:blip r:embed="rId3">
            <a:extLst>
              <a:ext uri="{28A0092B-C50C-407E-A947-70E740481C1C}">
                <a14:useLocalDpi xmlns:a14="http://schemas.microsoft.com/office/drawing/2010/main" val="0"/>
              </a:ext>
            </a:extLst>
          </a:blip>
          <a:srcRect t="26318"/>
          <a:stretch>
            <a:fillRect/>
          </a:stretch>
        </p:blipFill>
        <p:spPr bwMode="auto">
          <a:xfrm>
            <a:off x="609600" y="2209799"/>
            <a:ext cx="7974524" cy="38926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728024704"/>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9330" name="Rectangle 4"/>
          <p:cNvSpPr>
            <a:spLocks noGrp="1" noChangeArrowheads="1"/>
          </p:cNvSpPr>
          <p:nvPr>
            <p:ph type="ctrTitle"/>
          </p:nvPr>
        </p:nvSpPr>
        <p:spPr>
          <a:xfrm>
            <a:off x="0" y="533400"/>
            <a:ext cx="9144000" cy="1470025"/>
          </a:xfrm>
        </p:spPr>
        <p:txBody>
          <a:bodyPr/>
          <a:lstStyle/>
          <a:p>
            <a:pPr eaLnBrk="1" hangingPunct="1"/>
            <a:r>
              <a:rPr lang="en-US" sz="5400" dirty="0" smtClean="0"/>
              <a:t>Are you someone you would like to be around?</a:t>
            </a:r>
          </a:p>
        </p:txBody>
      </p:sp>
      <p:pic>
        <p:nvPicPr>
          <p:cNvPr id="82947" name="Picture 7" descr="bh3"/>
          <p:cNvPicPr>
            <a:picLocks noChangeAspect="1" noChangeArrowheads="1"/>
          </p:cNvPicPr>
          <p:nvPr/>
        </p:nvPicPr>
        <p:blipFill rotWithShape="1">
          <a:blip r:embed="rId3"/>
          <a:srcRect t="39619"/>
          <a:stretch/>
        </p:blipFill>
        <p:spPr bwMode="auto">
          <a:xfrm>
            <a:off x="2358966" y="3505200"/>
            <a:ext cx="6542147" cy="2962275"/>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14" name="Picture 2" descr="http://images.sodahead.com/polls/001976957/1944670677_obnoxious_xlarge.gif"/>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09600" y="2362200"/>
            <a:ext cx="2438400" cy="338328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58488581"/>
      </p:ext>
    </p:extLst>
  </p:cSld>
  <p:clrMapOvr>
    <a:masterClrMapping/>
  </p:clrMapOvr>
  <p:transition>
    <p:fade/>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bg>
      <p:bgPr>
        <a:gradFill>
          <a:gsLst>
            <a:gs pos="100000">
              <a:srgbClr val="0033CC">
                <a:alpha val="41000"/>
              </a:srgbClr>
            </a:gs>
            <a:gs pos="50000">
              <a:schemeClr val="accent1">
                <a:tint val="44500"/>
                <a:satMod val="160000"/>
              </a:schemeClr>
            </a:gs>
            <a:gs pos="100000">
              <a:schemeClr val="accent1">
                <a:tint val="23500"/>
                <a:satMod val="160000"/>
              </a:schemeClr>
            </a:gs>
          </a:gsLst>
          <a:lin ang="5400000" scaled="0"/>
        </a:gradFill>
        <a:effectLst/>
      </p:bgPr>
    </p:bg>
    <p:spTree>
      <p:nvGrpSpPr>
        <p:cNvPr id="1" name=""/>
        <p:cNvGrpSpPr/>
        <p:nvPr/>
      </p:nvGrpSpPr>
      <p:grpSpPr>
        <a:xfrm>
          <a:off x="0" y="0"/>
          <a:ext cx="0" cy="0"/>
          <a:chOff x="0" y="0"/>
          <a:chExt cx="0" cy="0"/>
        </a:xfrm>
      </p:grpSpPr>
      <p:sp>
        <p:nvSpPr>
          <p:cNvPr id="100354" name="Rectangle 6"/>
          <p:cNvSpPr>
            <a:spLocks noGrp="1" noChangeArrowheads="1"/>
          </p:cNvSpPr>
          <p:nvPr>
            <p:ph type="title"/>
          </p:nvPr>
        </p:nvSpPr>
        <p:spPr>
          <a:xfrm>
            <a:off x="0" y="0"/>
            <a:ext cx="9144000" cy="1143000"/>
          </a:xfrm>
        </p:spPr>
        <p:txBody>
          <a:bodyPr/>
          <a:lstStyle/>
          <a:p>
            <a:pPr eaLnBrk="1" hangingPunct="1"/>
            <a:r>
              <a:rPr lang="en-US" sz="4000" dirty="0" smtClean="0"/>
              <a:t>Ask your </a:t>
            </a:r>
            <a:r>
              <a:rPr lang="en-US" sz="4000" dirty="0" smtClean="0"/>
              <a:t>self from </a:t>
            </a:r>
            <a:r>
              <a:rPr lang="en-US" sz="4000" dirty="0" smtClean="0"/>
              <a:t>time to time</a:t>
            </a:r>
          </a:p>
        </p:txBody>
      </p:sp>
      <p:sp>
        <p:nvSpPr>
          <p:cNvPr id="41987" name="Rectangle 7"/>
          <p:cNvSpPr>
            <a:spLocks noGrp="1" noChangeArrowheads="1"/>
          </p:cNvSpPr>
          <p:nvPr>
            <p:ph type="body" idx="1"/>
          </p:nvPr>
        </p:nvSpPr>
        <p:spPr/>
        <p:txBody>
          <a:bodyPr/>
          <a:lstStyle/>
          <a:p>
            <a:pPr eaLnBrk="1" hangingPunct="1">
              <a:buFontTx/>
              <a:buChar char="•"/>
            </a:pPr>
            <a:endParaRPr lang="en-US" sz="3200" dirty="0" smtClean="0"/>
          </a:p>
          <a:p>
            <a:pPr eaLnBrk="1" hangingPunct="1">
              <a:buFontTx/>
              <a:buChar char="•"/>
            </a:pPr>
            <a:endParaRPr lang="en-US" sz="3200" dirty="0" smtClean="0"/>
          </a:p>
        </p:txBody>
      </p:sp>
      <p:graphicFrame>
        <p:nvGraphicFramePr>
          <p:cNvPr id="2" name="Diagram 1"/>
          <p:cNvGraphicFramePr/>
          <p:nvPr>
            <p:extLst>
              <p:ext uri="{D42A27DB-BD31-4B8C-83A1-F6EECF244321}">
                <p14:modId xmlns:p14="http://schemas.microsoft.com/office/powerpoint/2010/main" val="1558563248"/>
              </p:ext>
            </p:extLst>
          </p:nvPr>
        </p:nvGraphicFramePr>
        <p:xfrm>
          <a:off x="152400" y="1371600"/>
          <a:ext cx="8763000" cy="52578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928973136"/>
      </p:ext>
    </p:extLst>
  </p:cSld>
  <p:clrMapOvr>
    <a:masterClrMapping/>
  </p:clrMapOvr>
  <p:transition>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7" presetClass="entr" presetSubtype="0" fill="hold" nodeType="clickEffect" nodePh="1">
                                  <p:stCondLst>
                                    <p:cond delay="0"/>
                                  </p:stCondLst>
                                  <p:endCondLst>
                                    <p:cond evt="begin" delay="0">
                                      <p:tn val="5"/>
                                    </p:cond>
                                  </p:endCondLst>
                                  <p:iterate type="lt">
                                    <p:tmPct val="50000"/>
                                  </p:iterate>
                                  <p:childTnLst>
                                    <p:set>
                                      <p:cBhvr>
                                        <p:cTn id="6" dur="1" fill="hold">
                                          <p:stCondLst>
                                            <p:cond delay="0"/>
                                          </p:stCondLst>
                                        </p:cTn>
                                        <p:tgtEl>
                                          <p:spTgt spid="41987">
                                            <p:txEl>
                                              <p:pRg st="0" end="0"/>
                                            </p:txEl>
                                          </p:spTgt>
                                        </p:tgtEl>
                                        <p:attrNameLst>
                                          <p:attrName>style.visibility</p:attrName>
                                        </p:attrNameLst>
                                      </p:cBhvr>
                                      <p:to>
                                        <p:strVal val="visible"/>
                                      </p:to>
                                    </p:set>
                                    <p:anim calcmode="discrete" valueType="clr">
                                      <p:cBhvr override="childStyle">
                                        <p:cTn id="7" dur="80"/>
                                        <p:tgtEl>
                                          <p:spTgt spid="41987">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41987">
                                            <p:txEl>
                                              <p:pRg st="0" end="0"/>
                                            </p:txEl>
                                          </p:spTgt>
                                        </p:tgtEl>
                                        <p:attrNameLst>
                                          <p:attrName>fillcolor</p:attrName>
                                        </p:attrNameLst>
                                      </p:cBhvr>
                                      <p:tavLst>
                                        <p:tav tm="0">
                                          <p:val>
                                            <p:clrVal>
                                              <a:schemeClr val="accent2"/>
                                            </p:clrVal>
                                          </p:val>
                                        </p:tav>
                                        <p:tav tm="50000">
                                          <p:val>
                                            <p:clrVal>
                                              <a:schemeClr val="hlink"/>
                                            </p:clrVal>
                                          </p:val>
                                        </p:tav>
                                      </p:tavLst>
                                    </p:anim>
                                    <p:set>
                                      <p:cBhvr>
                                        <p:cTn id="9" dur="80"/>
                                        <p:tgtEl>
                                          <p:spTgt spid="41987">
                                            <p:txEl>
                                              <p:pRg st="0" end="0"/>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Rectangle 4"/>
          <p:cNvSpPr>
            <a:spLocks noGrp="1" noChangeArrowheads="1"/>
          </p:cNvSpPr>
          <p:nvPr>
            <p:ph type="ctrTitle" idx="4294967295"/>
          </p:nvPr>
        </p:nvSpPr>
        <p:spPr>
          <a:xfrm>
            <a:off x="6096000" y="2590800"/>
            <a:ext cx="3048000" cy="1470025"/>
          </a:xfrm>
        </p:spPr>
        <p:txBody>
          <a:bodyPr/>
          <a:lstStyle/>
          <a:p>
            <a:pPr eaLnBrk="1" hangingPunct="1"/>
            <a:r>
              <a:rPr lang="en-US" sz="3600" dirty="0" smtClean="0"/>
              <a:t>Focus on things you can control,</a:t>
            </a:r>
            <a:br>
              <a:rPr lang="en-US" sz="3600" dirty="0" smtClean="0"/>
            </a:br>
            <a:r>
              <a:rPr lang="en-US" sz="3600" dirty="0" smtClean="0"/>
              <a:t> not on the things you can’t.</a:t>
            </a:r>
          </a:p>
        </p:txBody>
      </p:sp>
      <p:pic>
        <p:nvPicPr>
          <p:cNvPr id="102403" name="Picture 7" descr="42-17683571"/>
          <p:cNvPicPr>
            <a:picLocks noChangeAspect="1" noChangeArrowheads="1"/>
          </p:cNvPicPr>
          <p:nvPr/>
        </p:nvPicPr>
        <p:blipFill rotWithShape="1">
          <a:blip r:embed="rId3">
            <a:extLst>
              <a:ext uri="{28A0092B-C50C-407E-A947-70E740481C1C}">
                <a14:useLocalDpi xmlns:a14="http://schemas.microsoft.com/office/drawing/2010/main" val="0"/>
              </a:ext>
            </a:extLst>
          </a:blip>
          <a:srcRect t="10714"/>
          <a:stretch/>
        </p:blipFill>
        <p:spPr bwMode="auto">
          <a:xfrm>
            <a:off x="0" y="21771"/>
            <a:ext cx="6096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404" name="Oval 8"/>
          <p:cNvSpPr>
            <a:spLocks noChangeArrowheads="1"/>
          </p:cNvSpPr>
          <p:nvPr/>
        </p:nvSpPr>
        <p:spPr bwMode="auto">
          <a:xfrm>
            <a:off x="136071" y="685800"/>
            <a:ext cx="2133600" cy="1981200"/>
          </a:xfrm>
          <a:prstGeom prst="ellipse">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anchor="ctr"/>
          <a:lstStyle/>
          <a:p>
            <a:pPr algn="ctr" fontAlgn="base">
              <a:spcBef>
                <a:spcPct val="0"/>
              </a:spcBef>
              <a:spcAft>
                <a:spcPct val="0"/>
              </a:spcAft>
            </a:pPr>
            <a:r>
              <a:rPr lang="en-US" sz="2800" dirty="0">
                <a:solidFill>
                  <a:prstClr val="black"/>
                </a:solidFill>
                <a:latin typeface="Arial" charset="0"/>
              </a:rPr>
              <a:t>Things in my </a:t>
            </a:r>
          </a:p>
          <a:p>
            <a:pPr algn="ctr" fontAlgn="base">
              <a:spcBef>
                <a:spcPct val="0"/>
              </a:spcBef>
              <a:spcAft>
                <a:spcPct val="0"/>
              </a:spcAft>
            </a:pPr>
            <a:r>
              <a:rPr lang="en-US" sz="2800" dirty="0">
                <a:solidFill>
                  <a:prstClr val="black"/>
                </a:solidFill>
                <a:latin typeface="Arial" charset="0"/>
              </a:rPr>
              <a:t>control</a:t>
            </a:r>
          </a:p>
        </p:txBody>
      </p:sp>
      <p:sp>
        <p:nvSpPr>
          <p:cNvPr id="102405" name="Line 9"/>
          <p:cNvSpPr>
            <a:spLocks noChangeShapeType="1"/>
          </p:cNvSpPr>
          <p:nvPr/>
        </p:nvSpPr>
        <p:spPr bwMode="auto">
          <a:xfrm flipH="1" flipV="1">
            <a:off x="2269671" y="1295400"/>
            <a:ext cx="685800" cy="3810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en-US">
              <a:solidFill>
                <a:prstClr val="black"/>
              </a:solidFill>
              <a:latin typeface="Arial" charset="0"/>
            </a:endParaRPr>
          </a:p>
        </p:txBody>
      </p:sp>
      <p:sp>
        <p:nvSpPr>
          <p:cNvPr id="102406" name="Line 10"/>
          <p:cNvSpPr>
            <a:spLocks noChangeShapeType="1"/>
          </p:cNvSpPr>
          <p:nvPr/>
        </p:nvSpPr>
        <p:spPr bwMode="auto">
          <a:xfrm flipH="1">
            <a:off x="2209800" y="1676400"/>
            <a:ext cx="745671"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en-US">
              <a:solidFill>
                <a:prstClr val="black"/>
              </a:solidFill>
              <a:latin typeface="Arial" charset="0"/>
            </a:endParaRPr>
          </a:p>
        </p:txBody>
      </p:sp>
      <p:sp>
        <p:nvSpPr>
          <p:cNvPr id="102407" name="Line 11"/>
          <p:cNvSpPr>
            <a:spLocks noChangeShapeType="1"/>
          </p:cNvSpPr>
          <p:nvPr/>
        </p:nvSpPr>
        <p:spPr bwMode="auto">
          <a:xfrm flipH="1">
            <a:off x="2209799" y="1676400"/>
            <a:ext cx="745671" cy="3810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en-US">
              <a:solidFill>
                <a:prstClr val="black"/>
              </a:solidFill>
              <a:latin typeface="Arial" charset="0"/>
            </a:endParaRPr>
          </a:p>
        </p:txBody>
      </p:sp>
    </p:spTree>
    <p:extLst>
      <p:ext uri="{BB962C8B-B14F-4D97-AF65-F5344CB8AC3E}">
        <p14:creationId xmlns:p14="http://schemas.microsoft.com/office/powerpoint/2010/main" val="1633672153"/>
      </p:ext>
    </p:extLst>
  </p:cSld>
  <p:clrMapOvr>
    <a:masterClrMapping/>
  </p:clrMapOvr>
  <p:transition>
    <p:fade/>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bg>
      <p:bgPr>
        <a:solidFill>
          <a:schemeClr val="tx2">
            <a:lumMod val="20000"/>
            <a:lumOff val="80000"/>
          </a:schemeClr>
        </a:solidFill>
        <a:effectLst/>
      </p:bgPr>
    </p:bg>
    <p:spTree>
      <p:nvGrpSpPr>
        <p:cNvPr id="1" name=""/>
        <p:cNvGrpSpPr/>
        <p:nvPr/>
      </p:nvGrpSpPr>
      <p:grpSpPr>
        <a:xfrm>
          <a:off x="0" y="0"/>
          <a:ext cx="0" cy="0"/>
          <a:chOff x="0" y="0"/>
          <a:chExt cx="0" cy="0"/>
        </a:xfrm>
      </p:grpSpPr>
      <p:sp>
        <p:nvSpPr>
          <p:cNvPr id="103426" name="Rectangle 4"/>
          <p:cNvSpPr>
            <a:spLocks noGrp="1" noChangeArrowheads="1"/>
          </p:cNvSpPr>
          <p:nvPr>
            <p:ph type="title"/>
          </p:nvPr>
        </p:nvSpPr>
        <p:spPr>
          <a:xfrm>
            <a:off x="0" y="274638"/>
            <a:ext cx="8991600" cy="1143000"/>
          </a:xfrm>
        </p:spPr>
        <p:txBody>
          <a:bodyPr/>
          <a:lstStyle/>
          <a:p>
            <a:pPr eaLnBrk="1" hangingPunct="1"/>
            <a:r>
              <a:rPr lang="en-US" sz="5400" dirty="0" smtClean="0"/>
              <a:t>You can’t control your </a:t>
            </a:r>
            <a:r>
              <a:rPr lang="en-US" sz="5400" dirty="0" smtClean="0"/>
              <a:t>…</a:t>
            </a:r>
            <a:endParaRPr lang="en-US" sz="5400" dirty="0" smtClean="0"/>
          </a:p>
        </p:txBody>
      </p:sp>
      <p:sp>
        <p:nvSpPr>
          <p:cNvPr id="103427" name="Rectangle 6"/>
          <p:cNvSpPr>
            <a:spLocks noGrp="1" noChangeArrowheads="1"/>
          </p:cNvSpPr>
          <p:nvPr>
            <p:ph type="body" idx="1"/>
          </p:nvPr>
        </p:nvSpPr>
        <p:spPr/>
        <p:txBody>
          <a:bodyPr/>
          <a:lstStyle/>
          <a:p>
            <a:pPr eaLnBrk="1" hangingPunct="1">
              <a:buFontTx/>
              <a:buChar char="•"/>
            </a:pPr>
            <a:endParaRPr lang="en-US" dirty="0" smtClean="0"/>
          </a:p>
        </p:txBody>
      </p:sp>
      <p:graphicFrame>
        <p:nvGraphicFramePr>
          <p:cNvPr id="2" name="Diagram 1"/>
          <p:cNvGraphicFramePr/>
          <p:nvPr>
            <p:extLst>
              <p:ext uri="{D42A27DB-BD31-4B8C-83A1-F6EECF244321}">
                <p14:modId xmlns:p14="http://schemas.microsoft.com/office/powerpoint/2010/main" val="4214186282"/>
              </p:ext>
            </p:extLst>
          </p:nvPr>
        </p:nvGraphicFramePr>
        <p:xfrm>
          <a:off x="533400" y="1447800"/>
          <a:ext cx="8153400" cy="51816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4071142742"/>
      </p:ext>
    </p:extLst>
  </p:cSld>
  <p:clrMapOvr>
    <a:masterClrMapping/>
  </p:clrMapOvr>
  <p:transition>
    <p:fade/>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Rectangle 7"/>
          <p:cNvSpPr>
            <a:spLocks noGrp="1" noChangeArrowheads="1"/>
          </p:cNvSpPr>
          <p:nvPr>
            <p:ph type="title"/>
          </p:nvPr>
        </p:nvSpPr>
        <p:spPr>
          <a:xfrm>
            <a:off x="381000" y="228600"/>
            <a:ext cx="8229600" cy="1143000"/>
          </a:xfrm>
        </p:spPr>
        <p:txBody>
          <a:bodyPr/>
          <a:lstStyle/>
          <a:p>
            <a:pPr eaLnBrk="1" hangingPunct="1"/>
            <a:r>
              <a:rPr lang="en-US" sz="5400" dirty="0"/>
              <a:t>Y</a:t>
            </a:r>
            <a:r>
              <a:rPr lang="en-US" sz="5400" dirty="0" smtClean="0"/>
              <a:t>ou </a:t>
            </a:r>
            <a:r>
              <a:rPr lang="en-US" sz="5400" dirty="0" smtClean="0"/>
              <a:t>can </a:t>
            </a:r>
            <a:r>
              <a:rPr lang="en-US" sz="5400" dirty="0" smtClean="0"/>
              <a:t>control your ... </a:t>
            </a:r>
            <a:endParaRPr lang="en-US" sz="5400" dirty="0" smtClean="0"/>
          </a:p>
        </p:txBody>
      </p:sp>
      <p:graphicFrame>
        <p:nvGraphicFramePr>
          <p:cNvPr id="2" name="Diagram 1"/>
          <p:cNvGraphicFramePr/>
          <p:nvPr>
            <p:extLst>
              <p:ext uri="{D42A27DB-BD31-4B8C-83A1-F6EECF244321}">
                <p14:modId xmlns:p14="http://schemas.microsoft.com/office/powerpoint/2010/main" val="1977152068"/>
              </p:ext>
            </p:extLst>
          </p:nvPr>
        </p:nvGraphicFramePr>
        <p:xfrm>
          <a:off x="195943" y="1600200"/>
          <a:ext cx="8719457" cy="50292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59712257"/>
      </p:ext>
    </p:extLst>
  </p:cSld>
  <p:clrMapOvr>
    <a:masterClrMapping/>
  </p:clrMapOvr>
  <p:transition>
    <p:fade/>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bg>
      <p:bgPr>
        <a:gradFill flip="none" rotWithShape="1">
          <a:gsLst>
            <a:gs pos="76000">
              <a:schemeClr val="bg2">
                <a:lumMod val="40000"/>
                <a:lumOff val="60000"/>
                <a:alpha val="64000"/>
              </a:schemeClr>
            </a:gs>
            <a:gs pos="50000">
              <a:schemeClr val="accent1">
                <a:tint val="44500"/>
                <a:satMod val="160000"/>
              </a:schemeClr>
            </a:gs>
            <a:gs pos="100000">
              <a:schemeClr val="accent1">
                <a:tint val="23500"/>
                <a:satMod val="160000"/>
              </a:schemeClr>
            </a:gs>
          </a:gsLst>
          <a:path path="circle">
            <a:fillToRect l="100000" t="100000"/>
          </a:path>
          <a:tileRect r="-100000" b="-100000"/>
        </a:gradFill>
        <a:effectLst/>
      </p:bgPr>
    </p:bg>
    <p:spTree>
      <p:nvGrpSpPr>
        <p:cNvPr id="1" name=""/>
        <p:cNvGrpSpPr/>
        <p:nvPr/>
      </p:nvGrpSpPr>
      <p:grpSpPr>
        <a:xfrm>
          <a:off x="0" y="0"/>
          <a:ext cx="0" cy="0"/>
          <a:chOff x="0" y="0"/>
          <a:chExt cx="0" cy="0"/>
        </a:xfrm>
      </p:grpSpPr>
      <p:sp>
        <p:nvSpPr>
          <p:cNvPr id="105474" name="Rectangle 4"/>
          <p:cNvSpPr>
            <a:spLocks noGrp="1" noChangeArrowheads="1"/>
          </p:cNvSpPr>
          <p:nvPr>
            <p:ph type="ctrTitle" idx="4294967295"/>
          </p:nvPr>
        </p:nvSpPr>
        <p:spPr>
          <a:xfrm>
            <a:off x="685800" y="2286000"/>
            <a:ext cx="7772400" cy="1470025"/>
          </a:xfrm>
        </p:spPr>
        <p:txBody>
          <a:bodyPr/>
          <a:lstStyle/>
          <a:p>
            <a:pPr eaLnBrk="1" hangingPunct="1"/>
            <a:r>
              <a:rPr lang="en-US" sz="4000" dirty="0" smtClean="0"/>
              <a:t>May Allah (</a:t>
            </a:r>
            <a:r>
              <a:rPr lang="en-US" sz="4000" dirty="0" err="1" smtClean="0"/>
              <a:t>swt</a:t>
            </a:r>
            <a:r>
              <a:rPr lang="en-US" sz="4000" dirty="0" smtClean="0"/>
              <a:t>) grant me </a:t>
            </a:r>
            <a:r>
              <a:rPr lang="en-US" sz="4000" dirty="0" err="1" smtClean="0">
                <a:solidFill>
                  <a:srgbClr val="FF0000"/>
                </a:solidFill>
              </a:rPr>
              <a:t>Sabr</a:t>
            </a:r>
            <a:r>
              <a:rPr lang="en-US" sz="4000" dirty="0" smtClean="0"/>
              <a:t> to accept the things I cannot </a:t>
            </a:r>
            <a:r>
              <a:rPr lang="en-US" sz="4000" dirty="0" smtClean="0"/>
              <a:t>change,</a:t>
            </a:r>
            <a:r>
              <a:rPr lang="en-US" sz="4000" dirty="0" smtClean="0"/>
              <a:t/>
            </a:r>
            <a:br>
              <a:rPr lang="en-US" sz="4000" dirty="0" smtClean="0"/>
            </a:br>
            <a:r>
              <a:rPr lang="en-US" sz="4000" dirty="0" smtClean="0"/>
              <a:t>the </a:t>
            </a:r>
            <a:r>
              <a:rPr lang="en-US" sz="4000" dirty="0" smtClean="0">
                <a:solidFill>
                  <a:srgbClr val="FF0000"/>
                </a:solidFill>
              </a:rPr>
              <a:t>courage</a:t>
            </a:r>
            <a:r>
              <a:rPr lang="en-US" sz="4000" dirty="0" smtClean="0"/>
              <a:t> to change the things I can </a:t>
            </a:r>
            <a:br>
              <a:rPr lang="en-US" sz="4000" dirty="0" smtClean="0"/>
            </a:br>
            <a:r>
              <a:rPr lang="en-US" sz="4000" dirty="0" smtClean="0"/>
              <a:t>and </a:t>
            </a:r>
            <a:br>
              <a:rPr lang="en-US" sz="4000" dirty="0" smtClean="0"/>
            </a:br>
            <a:r>
              <a:rPr lang="en-US" sz="4000" dirty="0" smtClean="0"/>
              <a:t>the </a:t>
            </a:r>
            <a:r>
              <a:rPr lang="en-US" sz="4000" dirty="0" smtClean="0">
                <a:solidFill>
                  <a:srgbClr val="FF0000"/>
                </a:solidFill>
              </a:rPr>
              <a:t>wisdom</a:t>
            </a:r>
            <a:r>
              <a:rPr lang="en-US" sz="4000" dirty="0" smtClean="0"/>
              <a:t> to know the difference!</a:t>
            </a:r>
          </a:p>
        </p:txBody>
      </p:sp>
    </p:spTree>
    <p:extLst>
      <p:ext uri="{BB962C8B-B14F-4D97-AF65-F5344CB8AC3E}">
        <p14:creationId xmlns:p14="http://schemas.microsoft.com/office/powerpoint/2010/main" val="1766605051"/>
      </p:ext>
    </p:extLst>
  </p:cSld>
  <p:clrMapOvr>
    <a:masterClrMapping/>
  </p:clrMapOvr>
  <p:transition>
    <p:fade/>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bg>
      <p:bgPr>
        <a:solidFill>
          <a:schemeClr val="bg1">
            <a:alpha val="0"/>
          </a:schemeClr>
        </a:solidFill>
        <a:effectLst/>
      </p:bgPr>
    </p:bg>
    <p:spTree>
      <p:nvGrpSpPr>
        <p:cNvPr id="1" name=""/>
        <p:cNvGrpSpPr/>
        <p:nvPr/>
      </p:nvGrpSpPr>
      <p:grpSpPr>
        <a:xfrm>
          <a:off x="0" y="0"/>
          <a:ext cx="0" cy="0"/>
          <a:chOff x="0" y="0"/>
          <a:chExt cx="0" cy="0"/>
        </a:xfrm>
      </p:grpSpPr>
      <p:sp>
        <p:nvSpPr>
          <p:cNvPr id="106498" name="Rectangle 4"/>
          <p:cNvSpPr>
            <a:spLocks noGrp="1" noChangeArrowheads="1"/>
          </p:cNvSpPr>
          <p:nvPr>
            <p:ph type="ctrTitle"/>
          </p:nvPr>
        </p:nvSpPr>
        <p:spPr>
          <a:xfrm>
            <a:off x="152400" y="304800"/>
            <a:ext cx="8991600" cy="1470025"/>
          </a:xfrm>
        </p:spPr>
        <p:txBody>
          <a:bodyPr/>
          <a:lstStyle/>
          <a:p>
            <a:pPr eaLnBrk="1" hangingPunct="1"/>
            <a:r>
              <a:rPr lang="en-US" sz="6000" dirty="0" smtClean="0">
                <a:solidFill>
                  <a:schemeClr val="bg2"/>
                </a:solidFill>
              </a:rPr>
              <a:t>5. Be </a:t>
            </a:r>
            <a:r>
              <a:rPr lang="en-US" sz="6000" dirty="0" smtClean="0">
                <a:solidFill>
                  <a:schemeClr val="bg2"/>
                </a:solidFill>
              </a:rPr>
              <a:t>inclusive and let others </a:t>
            </a:r>
            <a:r>
              <a:rPr lang="en-US" sz="6000" dirty="0" smtClean="0">
                <a:solidFill>
                  <a:schemeClr val="bg2"/>
                </a:solidFill>
              </a:rPr>
              <a:t>in</a:t>
            </a:r>
            <a:endParaRPr lang="en-US" sz="6000" dirty="0" smtClean="0">
              <a:solidFill>
                <a:schemeClr val="bg2"/>
              </a:solidFill>
            </a:endParaRPr>
          </a:p>
        </p:txBody>
      </p:sp>
      <p:sp>
        <p:nvSpPr>
          <p:cNvPr id="106499" name="Subtitle 1"/>
          <p:cNvSpPr>
            <a:spLocks noGrp="1"/>
          </p:cNvSpPr>
          <p:nvPr>
            <p:ph type="subTitle" idx="1"/>
          </p:nvPr>
        </p:nvSpPr>
        <p:spPr/>
        <p:txBody>
          <a:bodyPr/>
          <a:lstStyle/>
          <a:p>
            <a:endParaRPr lang="en-US" smtClean="0"/>
          </a:p>
        </p:txBody>
      </p:sp>
      <p:pic>
        <p:nvPicPr>
          <p:cNvPr id="14338" name="Picture 2" descr="http://theskooloflife.com/wordpress/wp-content/uploads/2009/08/3617954227_86c360ff9f.jpg"/>
          <p:cNvPicPr>
            <a:picLocks noChangeAspect="1" noChangeArrowheads="1"/>
          </p:cNvPicPr>
          <p:nvPr/>
        </p:nvPicPr>
        <p:blipFill rotWithShape="1">
          <a:blip r:embed="rId3">
            <a:extLst>
              <a:ext uri="{28A0092B-C50C-407E-A947-70E740481C1C}">
                <a14:useLocalDpi xmlns:a14="http://schemas.microsoft.com/office/drawing/2010/main" val="0"/>
              </a:ext>
            </a:extLst>
          </a:blip>
          <a:srcRect t="23541" b="17298"/>
          <a:stretch/>
        </p:blipFill>
        <p:spPr bwMode="auto">
          <a:xfrm>
            <a:off x="0" y="2438400"/>
            <a:ext cx="9144892" cy="360317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6981569"/>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107522" name="Rectangle 5"/>
          <p:cNvSpPr>
            <a:spLocks noGrp="1" noChangeArrowheads="1"/>
          </p:cNvSpPr>
          <p:nvPr>
            <p:ph type="subTitle" idx="4294967295"/>
          </p:nvPr>
        </p:nvSpPr>
        <p:spPr>
          <a:xfrm>
            <a:off x="685800" y="533400"/>
            <a:ext cx="8077200" cy="3505200"/>
          </a:xfrm>
        </p:spPr>
        <p:txBody>
          <a:bodyPr/>
          <a:lstStyle/>
          <a:p>
            <a:pPr marL="0" indent="0" eaLnBrk="1" hangingPunct="1">
              <a:lnSpc>
                <a:spcPct val="80000"/>
              </a:lnSpc>
            </a:pPr>
            <a:r>
              <a:rPr lang="en-US" sz="2800" dirty="0" smtClean="0"/>
              <a:t>“</a:t>
            </a:r>
            <a:r>
              <a:rPr lang="en-US" sz="3600" dirty="0" smtClean="0"/>
              <a:t>They might not need </a:t>
            </a:r>
            <a:r>
              <a:rPr lang="en-US" sz="3600" dirty="0" smtClean="0"/>
              <a:t>me,</a:t>
            </a:r>
          </a:p>
          <a:p>
            <a:pPr marL="0" indent="0" eaLnBrk="1" hangingPunct="1">
              <a:lnSpc>
                <a:spcPct val="80000"/>
              </a:lnSpc>
            </a:pPr>
            <a:r>
              <a:rPr lang="en-US" sz="3600" dirty="0" smtClean="0"/>
              <a:t>but </a:t>
            </a:r>
            <a:r>
              <a:rPr lang="en-US" sz="3600" dirty="0" smtClean="0"/>
              <a:t>they might,</a:t>
            </a:r>
          </a:p>
          <a:p>
            <a:pPr marL="0" indent="0" eaLnBrk="1" hangingPunct="1">
              <a:lnSpc>
                <a:spcPct val="80000"/>
              </a:lnSpc>
            </a:pPr>
            <a:r>
              <a:rPr lang="en-US" sz="3600" dirty="0" smtClean="0"/>
              <a:t>I’ll let my head be just in </a:t>
            </a:r>
            <a:r>
              <a:rPr lang="en-US" sz="3600" dirty="0" smtClean="0"/>
              <a:t>sight</a:t>
            </a:r>
            <a:r>
              <a:rPr lang="en-US" sz="3600" dirty="0" smtClean="0"/>
              <a:t>.</a:t>
            </a:r>
          </a:p>
          <a:p>
            <a:pPr marL="0" indent="0" eaLnBrk="1" hangingPunct="1">
              <a:lnSpc>
                <a:spcPct val="80000"/>
              </a:lnSpc>
            </a:pPr>
            <a:r>
              <a:rPr lang="en-US" sz="3600" dirty="0" smtClean="0"/>
              <a:t>A smile as small as mine, </a:t>
            </a:r>
            <a:endParaRPr lang="en-US" sz="3600" dirty="0" smtClean="0"/>
          </a:p>
          <a:p>
            <a:pPr marL="0" indent="0" eaLnBrk="1" hangingPunct="1">
              <a:lnSpc>
                <a:spcPct val="80000"/>
              </a:lnSpc>
            </a:pPr>
            <a:r>
              <a:rPr lang="en-US" sz="3600" dirty="0" smtClean="0"/>
              <a:t>might be Precisely </a:t>
            </a:r>
            <a:r>
              <a:rPr lang="en-US" sz="3600" dirty="0" smtClean="0"/>
              <a:t>their necessity.”</a:t>
            </a:r>
          </a:p>
          <a:p>
            <a:pPr marL="0" indent="0" algn="r" eaLnBrk="1" hangingPunct="1">
              <a:lnSpc>
                <a:spcPct val="80000"/>
              </a:lnSpc>
            </a:pPr>
            <a:r>
              <a:rPr lang="en-US" sz="2000" dirty="0" smtClean="0"/>
              <a:t>   </a:t>
            </a:r>
            <a:r>
              <a:rPr lang="en-US" sz="2000" dirty="0" smtClean="0"/>
              <a:t>Emily </a:t>
            </a:r>
            <a:r>
              <a:rPr lang="en-US" sz="2000" dirty="0" smtClean="0"/>
              <a:t>Dickinson</a:t>
            </a:r>
          </a:p>
          <a:p>
            <a:pPr marL="0" indent="0" eaLnBrk="1" hangingPunct="1">
              <a:lnSpc>
                <a:spcPct val="80000"/>
              </a:lnSpc>
            </a:pPr>
            <a:r>
              <a:rPr lang="en-US" sz="3600" dirty="0" smtClean="0"/>
              <a:t> </a:t>
            </a:r>
          </a:p>
        </p:txBody>
      </p:sp>
      <p:pic>
        <p:nvPicPr>
          <p:cNvPr id="91139" name="Picture 6" descr="emily-dickinson[1]"/>
          <p:cNvPicPr>
            <a:picLocks noChangeAspect="1" noChangeArrowheads="1"/>
          </p:cNvPicPr>
          <p:nvPr/>
        </p:nvPicPr>
        <p:blipFill rotWithShape="1">
          <a:blip r:embed="rId3">
            <a:extLst>
              <a:ext uri="{28A0092B-C50C-407E-A947-70E740481C1C}">
                <a14:useLocalDpi xmlns:a14="http://schemas.microsoft.com/office/drawing/2010/main" val="0"/>
              </a:ext>
            </a:extLst>
          </a:blip>
          <a:srcRect t="21667"/>
          <a:stretch/>
        </p:blipFill>
        <p:spPr bwMode="auto">
          <a:xfrm>
            <a:off x="457200" y="3810000"/>
            <a:ext cx="2808288" cy="2865120"/>
          </a:xfrm>
          <a:prstGeom prst="rect">
            <a:avLst/>
          </a:prstGeom>
          <a:ln w="19050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59809803"/>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108546" name="Title 1"/>
          <p:cNvSpPr>
            <a:spLocks noGrp="1"/>
          </p:cNvSpPr>
          <p:nvPr>
            <p:ph type="title" idx="4294967295"/>
          </p:nvPr>
        </p:nvSpPr>
        <p:spPr>
          <a:xfrm>
            <a:off x="0" y="457200"/>
            <a:ext cx="9144000" cy="1143000"/>
          </a:xfrm>
        </p:spPr>
        <p:txBody>
          <a:bodyPr/>
          <a:lstStyle/>
          <a:p>
            <a:r>
              <a:rPr lang="en-US" sz="6000" dirty="0" smtClean="0"/>
              <a:t>6.Treat unkindness </a:t>
            </a:r>
            <a:r>
              <a:rPr lang="en-US" sz="6000" dirty="0" smtClean="0"/>
              <a:t/>
            </a:r>
            <a:br>
              <a:rPr lang="en-US" sz="6000" dirty="0" smtClean="0"/>
            </a:br>
            <a:r>
              <a:rPr lang="en-US" sz="6000" dirty="0" smtClean="0"/>
              <a:t>with </a:t>
            </a:r>
            <a:r>
              <a:rPr lang="en-US" sz="6000" dirty="0" smtClean="0"/>
              <a:t>kindness</a:t>
            </a:r>
          </a:p>
        </p:txBody>
      </p:sp>
      <p:pic>
        <p:nvPicPr>
          <p:cNvPr id="92163" name="Picture 5" descr="http://pro.corbis.com/images/42-18633348.jpg?size=572&amp;uid=%7bea58d5d3-186a-4d46-956d-df9d1afdaf16%7d"/>
          <p:cNvPicPr>
            <a:picLocks noChangeAspect="1" noChangeArrowheads="1"/>
          </p:cNvPicPr>
          <p:nvPr/>
        </p:nvPicPr>
        <p:blipFill rotWithShape="1">
          <a:blip r:embed="rId3">
            <a:extLst>
              <a:ext uri="{28A0092B-C50C-407E-A947-70E740481C1C}">
                <a14:useLocalDpi xmlns:a14="http://schemas.microsoft.com/office/drawing/2010/main" val="0"/>
              </a:ext>
            </a:extLst>
          </a:blip>
          <a:srcRect l="33650"/>
          <a:stretch/>
        </p:blipFill>
        <p:spPr bwMode="auto">
          <a:xfrm>
            <a:off x="2362200" y="2209800"/>
            <a:ext cx="4321810" cy="4347472"/>
          </a:xfrm>
          <a:prstGeom prst="rect">
            <a:avLst/>
          </a:prstGeom>
          <a:ln w="228600" cap="sq" cmpd="thickThin">
            <a:solidFill>
              <a:srgbClr val="000000"/>
            </a:solidFill>
            <a:prstDash val="solid"/>
            <a:miter lim="800000"/>
          </a:ln>
          <a:effectLst>
            <a:innerShdw blurRad="76200">
              <a:srgbClr val="000000"/>
            </a:inn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48247841"/>
      </p:ext>
    </p:extLst>
  </p:cSld>
  <p:clrMapOvr>
    <a:masterClrMapping/>
  </p:clrMapOvr>
  <p:transition>
    <p:fade/>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bg>
      <p:bgPr>
        <a:solidFill>
          <a:schemeClr val="bg1">
            <a:alpha val="0"/>
          </a:schemeClr>
        </a:solidFill>
        <a:effectLst/>
      </p:bgPr>
    </p:bg>
    <p:spTree>
      <p:nvGrpSpPr>
        <p:cNvPr id="1" name=""/>
        <p:cNvGrpSpPr/>
        <p:nvPr/>
      </p:nvGrpSpPr>
      <p:grpSpPr>
        <a:xfrm>
          <a:off x="0" y="0"/>
          <a:ext cx="0" cy="0"/>
          <a:chOff x="0" y="0"/>
          <a:chExt cx="0" cy="0"/>
        </a:xfrm>
      </p:grpSpPr>
      <p:sp>
        <p:nvSpPr>
          <p:cNvPr id="109570" name="Rectangle 2"/>
          <p:cNvSpPr>
            <a:spLocks noGrp="1" noChangeArrowheads="1"/>
          </p:cNvSpPr>
          <p:nvPr>
            <p:ph type="ctrTitle"/>
          </p:nvPr>
        </p:nvSpPr>
        <p:spPr>
          <a:xfrm>
            <a:off x="0" y="381000"/>
            <a:ext cx="9144000" cy="1470025"/>
          </a:xfrm>
        </p:spPr>
        <p:txBody>
          <a:bodyPr/>
          <a:lstStyle/>
          <a:p>
            <a:pPr eaLnBrk="1" hangingPunct="1"/>
            <a:r>
              <a:rPr lang="en-US" sz="4000" dirty="0" smtClean="0">
                <a:solidFill>
                  <a:schemeClr val="bg2"/>
                </a:solidFill>
              </a:rPr>
              <a:t>It is easy to be nice to people who are nice to you !</a:t>
            </a:r>
          </a:p>
        </p:txBody>
      </p:sp>
      <p:sp>
        <p:nvSpPr>
          <p:cNvPr id="93187" name="Rectangle 4"/>
          <p:cNvSpPr>
            <a:spLocks noGrp="1" noChangeArrowheads="1"/>
          </p:cNvSpPr>
          <p:nvPr>
            <p:ph type="subTitle" idx="1"/>
          </p:nvPr>
        </p:nvSpPr>
        <p:spPr>
          <a:xfrm>
            <a:off x="5562600" y="2362200"/>
            <a:ext cx="2743200" cy="3733800"/>
          </a:xfrm>
        </p:spPr>
        <p:txBody>
          <a:bodyPr/>
          <a:lstStyle/>
          <a:p>
            <a:pPr eaLnBrk="1" hangingPunct="1"/>
            <a:r>
              <a:rPr lang="en-US" sz="4000" dirty="0" smtClean="0">
                <a:solidFill>
                  <a:schemeClr val="bg1"/>
                </a:solidFill>
              </a:rPr>
              <a:t>The bigger challenge is to be nice to the mean.</a:t>
            </a:r>
          </a:p>
        </p:txBody>
      </p:sp>
      <p:pic>
        <p:nvPicPr>
          <p:cNvPr id="93188" name="Picture 6" descr="42-18342203"/>
          <p:cNvPicPr>
            <a:picLocks noChangeAspect="1" noChangeArrowheads="1"/>
          </p:cNvPicPr>
          <p:nvPr/>
        </p:nvPicPr>
        <p:blipFill rotWithShape="1">
          <a:blip r:embed="rId3">
            <a:extLst>
              <a:ext uri="{28A0092B-C50C-407E-A947-70E740481C1C}">
                <a14:useLocalDpi xmlns:a14="http://schemas.microsoft.com/office/drawing/2010/main" val="0"/>
              </a:ext>
            </a:extLst>
          </a:blip>
          <a:srcRect t="35334"/>
          <a:stretch/>
        </p:blipFill>
        <p:spPr bwMode="auto">
          <a:xfrm>
            <a:off x="914400" y="2514600"/>
            <a:ext cx="3743276" cy="3642360"/>
          </a:xfrm>
          <a:prstGeom prst="rect">
            <a:avLst/>
          </a:prstGeom>
          <a:ln w="228600" cap="sq" cmpd="thickThin">
            <a:solidFill>
              <a:srgbClr val="000000"/>
            </a:solidFill>
            <a:prstDash val="solid"/>
            <a:miter lim="800000"/>
          </a:ln>
          <a:effectLst>
            <a:innerShdw blurRad="76200">
              <a:srgbClr val="000000"/>
            </a:inn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52815590"/>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3187">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3187"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pic>
        <p:nvPicPr>
          <p:cNvPr id="23554" name="Picture 5" descr="42-19063000"/>
          <p:cNvPicPr>
            <a:picLocks noChangeAspect="1" noChangeArrowheads="1"/>
          </p:cNvPicPr>
          <p:nvPr/>
        </p:nvPicPr>
        <p:blipFill rotWithShape="1">
          <a:blip r:embed="rId3">
            <a:extLst>
              <a:ext uri="{28A0092B-C50C-407E-A947-70E740481C1C}">
                <a14:useLocalDpi xmlns:a14="http://schemas.microsoft.com/office/drawing/2010/main" val="0"/>
              </a:ext>
            </a:extLst>
          </a:blip>
          <a:srcRect t="11137" b="11067"/>
          <a:stretch/>
        </p:blipFill>
        <p:spPr bwMode="auto">
          <a:xfrm>
            <a:off x="28251" y="0"/>
            <a:ext cx="9115749" cy="6857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555" name="Rectangle 2"/>
          <p:cNvSpPr>
            <a:spLocks noGrp="1" noChangeArrowheads="1"/>
          </p:cNvSpPr>
          <p:nvPr>
            <p:ph type="title"/>
          </p:nvPr>
        </p:nvSpPr>
        <p:spPr>
          <a:xfrm>
            <a:off x="471325" y="2514600"/>
            <a:ext cx="8229600" cy="1143000"/>
          </a:xfrm>
        </p:spPr>
        <p:txBody>
          <a:bodyPr/>
          <a:lstStyle/>
          <a:p>
            <a:pPr eaLnBrk="1" hangingPunct="1"/>
            <a:r>
              <a:rPr lang="en-US" sz="4800" dirty="0" smtClean="0">
                <a:solidFill>
                  <a:srgbClr val="FF0000"/>
                </a:solidFill>
              </a:rPr>
              <a:t>Don’t</a:t>
            </a:r>
            <a:r>
              <a:rPr lang="en-US" sz="4800" dirty="0" smtClean="0">
                <a:solidFill>
                  <a:schemeClr val="bg1"/>
                </a:solidFill>
              </a:rPr>
              <a:t/>
            </a:r>
            <a:br>
              <a:rPr lang="en-US" sz="4800" dirty="0" smtClean="0">
                <a:solidFill>
                  <a:schemeClr val="bg1"/>
                </a:solidFill>
              </a:rPr>
            </a:br>
            <a:r>
              <a:rPr lang="en-US" sz="4800" dirty="0" smtClean="0">
                <a:solidFill>
                  <a:schemeClr val="bg1"/>
                </a:solidFill>
              </a:rPr>
              <a:t>center your</a:t>
            </a:r>
            <a:br>
              <a:rPr lang="en-US" sz="4800" dirty="0" smtClean="0">
                <a:solidFill>
                  <a:schemeClr val="bg1"/>
                </a:solidFill>
              </a:rPr>
            </a:br>
            <a:r>
              <a:rPr lang="en-US" sz="4800" dirty="0" smtClean="0">
                <a:solidFill>
                  <a:schemeClr val="bg1"/>
                </a:solidFill>
              </a:rPr>
              <a:t> life </a:t>
            </a:r>
            <a:br>
              <a:rPr lang="en-US" sz="4800" dirty="0" smtClean="0">
                <a:solidFill>
                  <a:schemeClr val="bg1"/>
                </a:solidFill>
              </a:rPr>
            </a:br>
            <a:r>
              <a:rPr lang="en-US" sz="4800" dirty="0" smtClean="0">
                <a:solidFill>
                  <a:schemeClr val="bg1"/>
                </a:solidFill>
              </a:rPr>
              <a:t>around them</a:t>
            </a:r>
          </a:p>
        </p:txBody>
      </p:sp>
    </p:spTree>
    <p:extLst>
      <p:ext uri="{BB962C8B-B14F-4D97-AF65-F5344CB8AC3E}">
        <p14:creationId xmlns:p14="http://schemas.microsoft.com/office/powerpoint/2010/main" val="755006018"/>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0594" name="Rectangle 5"/>
          <p:cNvSpPr>
            <a:spLocks noGrp="1" noChangeArrowheads="1"/>
          </p:cNvSpPr>
          <p:nvPr>
            <p:ph type="subTitle" idx="1"/>
          </p:nvPr>
        </p:nvSpPr>
        <p:spPr>
          <a:xfrm>
            <a:off x="4419600" y="1295400"/>
            <a:ext cx="4343400" cy="4648200"/>
          </a:xfrm>
        </p:spPr>
        <p:txBody>
          <a:bodyPr/>
          <a:lstStyle/>
          <a:p>
            <a:pPr algn="l" eaLnBrk="1" hangingPunct="1">
              <a:lnSpc>
                <a:spcPct val="90000"/>
              </a:lnSpc>
            </a:pPr>
            <a:r>
              <a:rPr lang="en-US" sz="4000" dirty="0" smtClean="0"/>
              <a:t>Abraham Lincoln said , </a:t>
            </a:r>
            <a:endParaRPr lang="en-US" sz="4000" dirty="0" smtClean="0"/>
          </a:p>
          <a:p>
            <a:pPr algn="l" eaLnBrk="1" hangingPunct="1">
              <a:lnSpc>
                <a:spcPct val="90000"/>
              </a:lnSpc>
            </a:pPr>
            <a:r>
              <a:rPr lang="en-US" sz="4000" dirty="0" smtClean="0"/>
              <a:t>“</a:t>
            </a:r>
            <a:r>
              <a:rPr lang="en-US" sz="4000" dirty="0" smtClean="0"/>
              <a:t>Isn’t that what I’m doing when I make an enemy a friend?” </a:t>
            </a:r>
          </a:p>
        </p:txBody>
      </p:sp>
      <p:pic>
        <p:nvPicPr>
          <p:cNvPr id="110595" name="Picture 7" descr="42-18629031"/>
          <p:cNvPicPr>
            <a:picLocks noChangeAspect="1" noChangeArrowheads="1"/>
          </p:cNvPicPr>
          <p:nvPr/>
        </p:nvPicPr>
        <p:blipFill>
          <a:blip r:embed="rId3">
            <a:extLst>
              <a:ext uri="{28A0092B-C50C-407E-A947-70E740481C1C}">
                <a14:useLocalDpi xmlns:a14="http://schemas.microsoft.com/office/drawing/2010/main" val="0"/>
              </a:ext>
            </a:extLst>
          </a:blip>
          <a:srcRect t="33972"/>
          <a:stretch>
            <a:fillRect/>
          </a:stretch>
        </p:blipFill>
        <p:spPr bwMode="auto">
          <a:xfrm>
            <a:off x="457200" y="1371600"/>
            <a:ext cx="3713163" cy="3673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47702490"/>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1618" name="Title 1"/>
          <p:cNvSpPr>
            <a:spLocks noGrp="1"/>
          </p:cNvSpPr>
          <p:nvPr>
            <p:ph type="title" idx="4294967295"/>
          </p:nvPr>
        </p:nvSpPr>
        <p:spPr>
          <a:xfrm>
            <a:off x="0" y="27214"/>
            <a:ext cx="9144000" cy="1143000"/>
          </a:xfrm>
        </p:spPr>
        <p:txBody>
          <a:bodyPr/>
          <a:lstStyle/>
          <a:p>
            <a:r>
              <a:rPr lang="en-US" sz="8800" dirty="0" smtClean="0"/>
              <a:t>7.Lift others</a:t>
            </a:r>
          </a:p>
        </p:txBody>
      </p:sp>
      <p:pic>
        <p:nvPicPr>
          <p:cNvPr id="15364" name="Picture 4" descr="http://image.shutterstock.com/display_pic_with_logo/598477/598477,1326012652,10/stock-photo-business-friend-helping-each-other-icon-symbol-sign-pictogram-92214232.jpg"/>
          <p:cNvPicPr>
            <a:picLocks noChangeAspect="1" noChangeArrowheads="1"/>
          </p:cNvPicPr>
          <p:nvPr/>
        </p:nvPicPr>
        <p:blipFill rotWithShape="1">
          <a:blip r:embed="rId3">
            <a:extLst>
              <a:ext uri="{28A0092B-C50C-407E-A947-70E740481C1C}">
                <a14:useLocalDpi xmlns:a14="http://schemas.microsoft.com/office/drawing/2010/main" val="0"/>
              </a:ext>
            </a:extLst>
          </a:blip>
          <a:srcRect b="4340"/>
          <a:stretch/>
        </p:blipFill>
        <p:spPr bwMode="auto">
          <a:xfrm>
            <a:off x="1905000" y="1143000"/>
            <a:ext cx="5482318" cy="547749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40835381"/>
      </p:ext>
    </p:extLst>
  </p:cSld>
  <p:clrMapOvr>
    <a:masterClrMapping/>
  </p:clrMapOvr>
  <p:transition>
    <p:fade/>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bg>
      <p:bgPr>
        <a:solidFill>
          <a:schemeClr val="bg2">
            <a:alpha val="0"/>
          </a:schemeClr>
        </a:solidFill>
        <a:effectLst/>
      </p:bgPr>
    </p:bg>
    <p:spTree>
      <p:nvGrpSpPr>
        <p:cNvPr id="1" name=""/>
        <p:cNvGrpSpPr/>
        <p:nvPr/>
      </p:nvGrpSpPr>
      <p:grpSpPr>
        <a:xfrm>
          <a:off x="0" y="0"/>
          <a:ext cx="0" cy="0"/>
          <a:chOff x="0" y="0"/>
          <a:chExt cx="0" cy="0"/>
        </a:xfrm>
      </p:grpSpPr>
      <p:sp>
        <p:nvSpPr>
          <p:cNvPr id="112642" name="Rectangle 4"/>
          <p:cNvSpPr>
            <a:spLocks noGrp="1" noChangeArrowheads="1"/>
          </p:cNvSpPr>
          <p:nvPr>
            <p:ph type="ctrTitle"/>
          </p:nvPr>
        </p:nvSpPr>
        <p:spPr>
          <a:xfrm>
            <a:off x="0" y="304800"/>
            <a:ext cx="9144000" cy="1470025"/>
          </a:xfrm>
        </p:spPr>
        <p:txBody>
          <a:bodyPr/>
          <a:lstStyle/>
          <a:p>
            <a:pPr eaLnBrk="1" hangingPunct="1"/>
            <a:r>
              <a:rPr lang="en-US" sz="4800" dirty="0" smtClean="0"/>
              <a:t>The ultimate test of </a:t>
            </a:r>
            <a:r>
              <a:rPr lang="en-US" sz="4800" dirty="0" smtClean="0">
                <a:solidFill>
                  <a:srgbClr val="FF0000"/>
                </a:solidFill>
              </a:rPr>
              <a:t>your friends</a:t>
            </a:r>
            <a:r>
              <a:rPr lang="en-US" sz="4800" dirty="0" smtClean="0"/>
              <a:t>…</a:t>
            </a:r>
          </a:p>
        </p:txBody>
      </p:sp>
      <p:sp>
        <p:nvSpPr>
          <p:cNvPr id="54275" name="Rectangle 5"/>
          <p:cNvSpPr>
            <a:spLocks noGrp="1" noChangeArrowheads="1"/>
          </p:cNvSpPr>
          <p:nvPr>
            <p:ph type="subTitle" idx="1"/>
          </p:nvPr>
        </p:nvSpPr>
        <p:spPr>
          <a:xfrm>
            <a:off x="0" y="5257800"/>
            <a:ext cx="9144000" cy="1752600"/>
          </a:xfrm>
        </p:spPr>
        <p:txBody>
          <a:bodyPr/>
          <a:lstStyle/>
          <a:p>
            <a:pPr eaLnBrk="1" hangingPunct="1"/>
            <a:r>
              <a:rPr lang="en-US" sz="4000" dirty="0" smtClean="0"/>
              <a:t>Are you a better person when you are around them? </a:t>
            </a:r>
          </a:p>
        </p:txBody>
      </p:sp>
      <p:pic>
        <p:nvPicPr>
          <p:cNvPr id="16386" name="Picture 2" descr="http://duanegraham.files.wordpress.com/2010/07/muslim-girls-jpeg.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57400" y="2133600"/>
            <a:ext cx="4953000" cy="2895601"/>
          </a:xfrm>
          <a:prstGeom prst="rect">
            <a:avLst/>
          </a:prstGeom>
          <a:ln w="228600" cap="sq" cmpd="thickThin">
            <a:solidFill>
              <a:srgbClr val="000000"/>
            </a:solidFill>
            <a:prstDash val="solid"/>
            <a:miter lim="800000"/>
          </a:ln>
          <a:effectLst>
            <a:innerShdw blurRad="76200">
              <a:srgbClr val="000000"/>
            </a:inn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20787119"/>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54275">
                                            <p:txEl>
                                              <p:pRg st="0" end="0"/>
                                            </p:txEl>
                                          </p:spTgt>
                                        </p:tgtEl>
                                        <p:attrNameLst>
                                          <p:attrName>style.visibility</p:attrName>
                                        </p:attrNameLst>
                                      </p:cBhvr>
                                      <p:to>
                                        <p:strVal val="visible"/>
                                      </p:to>
                                    </p:set>
                                    <p:animEffect transition="in" filter="blinds(horizontal)">
                                      <p:cBhvr>
                                        <p:cTn id="7" dur="500"/>
                                        <p:tgtEl>
                                          <p:spTgt spid="5427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bg>
      <p:bgPr>
        <a:gradFill rotWithShape="0">
          <a:gsLst>
            <a:gs pos="0">
              <a:srgbClr val="DDEBCF"/>
            </a:gs>
            <a:gs pos="50000">
              <a:srgbClr val="9CB86E"/>
            </a:gs>
            <a:gs pos="100000">
              <a:srgbClr val="156B13"/>
            </a:gs>
          </a:gsLst>
          <a:lin ang="5400000"/>
        </a:gradFill>
        <a:effectLst/>
      </p:bgPr>
    </p:bg>
    <p:spTree>
      <p:nvGrpSpPr>
        <p:cNvPr id="1" name=""/>
        <p:cNvGrpSpPr/>
        <p:nvPr/>
      </p:nvGrpSpPr>
      <p:grpSpPr>
        <a:xfrm>
          <a:off x="0" y="0"/>
          <a:ext cx="0" cy="0"/>
          <a:chOff x="0" y="0"/>
          <a:chExt cx="0" cy="0"/>
        </a:xfrm>
      </p:grpSpPr>
      <p:sp>
        <p:nvSpPr>
          <p:cNvPr id="113666" name="Rectangle 4"/>
          <p:cNvSpPr>
            <a:spLocks noGrp="1" noChangeArrowheads="1"/>
          </p:cNvSpPr>
          <p:nvPr>
            <p:ph type="ctrTitle"/>
          </p:nvPr>
        </p:nvSpPr>
        <p:spPr>
          <a:xfrm>
            <a:off x="0" y="304800"/>
            <a:ext cx="9144000" cy="1470025"/>
          </a:xfrm>
        </p:spPr>
        <p:txBody>
          <a:bodyPr/>
          <a:lstStyle/>
          <a:p>
            <a:pPr eaLnBrk="1" hangingPunct="1"/>
            <a:r>
              <a:rPr lang="en-US" sz="6600" dirty="0" smtClean="0"/>
              <a:t>And </a:t>
            </a:r>
            <a:r>
              <a:rPr lang="en-US" sz="6600" dirty="0" smtClean="0">
                <a:solidFill>
                  <a:srgbClr val="FF0000"/>
                </a:solidFill>
              </a:rPr>
              <a:t>your</a:t>
            </a:r>
            <a:r>
              <a:rPr lang="en-US" sz="6600" dirty="0" smtClean="0"/>
              <a:t> ultimate test is…</a:t>
            </a:r>
          </a:p>
        </p:txBody>
      </p:sp>
      <p:sp>
        <p:nvSpPr>
          <p:cNvPr id="55299" name="Rectangle 5"/>
          <p:cNvSpPr>
            <a:spLocks noGrp="1" noChangeArrowheads="1"/>
          </p:cNvSpPr>
          <p:nvPr>
            <p:ph type="subTitle" idx="1"/>
          </p:nvPr>
        </p:nvSpPr>
        <p:spPr>
          <a:xfrm>
            <a:off x="0" y="4876800"/>
            <a:ext cx="9144000" cy="1752600"/>
          </a:xfrm>
        </p:spPr>
        <p:txBody>
          <a:bodyPr/>
          <a:lstStyle/>
          <a:p>
            <a:pPr eaLnBrk="1" hangingPunct="1"/>
            <a:r>
              <a:rPr lang="en-US" sz="4400" dirty="0" smtClean="0"/>
              <a:t>Is your friend a better person when you are around </a:t>
            </a:r>
            <a:r>
              <a:rPr lang="en-US" sz="4400" dirty="0" smtClean="0"/>
              <a:t>her/them?</a:t>
            </a:r>
            <a:endParaRPr lang="en-US" sz="4400" dirty="0" smtClean="0"/>
          </a:p>
        </p:txBody>
      </p:sp>
      <p:pic>
        <p:nvPicPr>
          <p:cNvPr id="97284" name="Picture 6" descr="42-18779271"/>
          <p:cNvPicPr>
            <a:picLocks noChangeAspect="1" noChangeArrowheads="1"/>
          </p:cNvPicPr>
          <p:nvPr/>
        </p:nvPicPr>
        <p:blipFill rotWithShape="1">
          <a:blip r:embed="rId3">
            <a:extLst>
              <a:ext uri="{28A0092B-C50C-407E-A947-70E740481C1C}">
                <a14:useLocalDpi xmlns:a14="http://schemas.microsoft.com/office/drawing/2010/main" val="0"/>
              </a:ext>
            </a:extLst>
          </a:blip>
          <a:srcRect t="46019" b="1"/>
          <a:stretch/>
        </p:blipFill>
        <p:spPr bwMode="auto">
          <a:xfrm>
            <a:off x="1295400" y="2209800"/>
            <a:ext cx="6391546" cy="2302669"/>
          </a:xfrm>
          <a:prstGeom prst="rect">
            <a:avLst/>
          </a:prstGeom>
          <a:ln w="228600" cap="sq" cmpd="thickThin">
            <a:solidFill>
              <a:srgbClr val="000000"/>
            </a:solidFill>
            <a:prstDash val="solid"/>
            <a:miter lim="800000"/>
          </a:ln>
          <a:effectLst>
            <a:innerShdw blurRad="76200">
              <a:srgbClr val="000000"/>
            </a:inn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77759538"/>
      </p:ext>
    </p:extLst>
  </p:cSld>
  <p:clrMapOvr>
    <a:masterClrMapping/>
  </p:clrMapOvr>
  <p:transition>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nodeType="clickEffect">
                                  <p:stCondLst>
                                    <p:cond delay="0"/>
                                  </p:stCondLst>
                                  <p:childTnLst>
                                    <p:set>
                                      <p:cBhvr>
                                        <p:cTn id="6" dur="1" fill="hold">
                                          <p:stCondLst>
                                            <p:cond delay="0"/>
                                          </p:stCondLst>
                                        </p:cTn>
                                        <p:tgtEl>
                                          <p:spTgt spid="55299">
                                            <p:txEl>
                                              <p:pRg st="0" end="0"/>
                                            </p:txEl>
                                          </p:spTgt>
                                        </p:tgtEl>
                                        <p:attrNameLst>
                                          <p:attrName>style.visibility</p:attrName>
                                        </p:attrNameLst>
                                      </p:cBhvr>
                                      <p:to>
                                        <p:strVal val="visible"/>
                                      </p:to>
                                    </p:set>
                                    <p:anim calcmode="lin" valueType="num">
                                      <p:cBhvr additive="base">
                                        <p:cTn id="7" dur="1000" fill="hold"/>
                                        <p:tgtEl>
                                          <p:spTgt spid="55299">
                                            <p:txEl>
                                              <p:pRg st="0" end="0"/>
                                            </p:txEl>
                                          </p:spTgt>
                                        </p:tgtEl>
                                        <p:attrNameLst>
                                          <p:attrName>ppt_x</p:attrName>
                                        </p:attrNameLst>
                                      </p:cBhvr>
                                      <p:tavLst>
                                        <p:tav tm="0">
                                          <p:val>
                                            <p:strVal val="0-#ppt_w/2"/>
                                          </p:val>
                                        </p:tav>
                                        <p:tav tm="100000">
                                          <p:val>
                                            <p:strVal val="#ppt_x"/>
                                          </p:val>
                                        </p:tav>
                                      </p:tavLst>
                                    </p:anim>
                                    <p:anim calcmode="lin" valueType="num">
                                      <p:cBhvr additive="base">
                                        <p:cTn id="8" dur="1000" fill="hold"/>
                                        <p:tgtEl>
                                          <p:spTgt spid="55299">
                                            <p:txEl>
                                              <p:pRg st="0" end="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Rectangle 4"/>
          <p:cNvSpPr>
            <a:spLocks noGrp="1" noChangeArrowheads="1"/>
          </p:cNvSpPr>
          <p:nvPr>
            <p:ph type="ctrTitle"/>
          </p:nvPr>
        </p:nvSpPr>
        <p:spPr>
          <a:xfrm>
            <a:off x="838200" y="533400"/>
            <a:ext cx="7772400" cy="1470025"/>
          </a:xfrm>
        </p:spPr>
        <p:txBody>
          <a:bodyPr/>
          <a:lstStyle/>
          <a:p>
            <a:pPr eaLnBrk="1" hangingPunct="1"/>
            <a:r>
              <a:rPr lang="en-US" sz="4000" dirty="0" smtClean="0"/>
              <a:t>Michael Jordan used to lift the play of those around him</a:t>
            </a:r>
          </a:p>
        </p:txBody>
      </p:sp>
      <p:pic>
        <p:nvPicPr>
          <p:cNvPr id="98307" name="Picture 7" descr="jordan10"/>
          <p:cNvPicPr>
            <a:picLocks noChangeAspect="1" noChangeArrowheads="1"/>
          </p:cNvPicPr>
          <p:nvPr/>
        </p:nvPicPr>
        <p:blipFill rotWithShape="1">
          <a:blip r:embed="rId3"/>
          <a:srcRect t="25600"/>
          <a:stretch/>
        </p:blipFill>
        <p:spPr bwMode="auto">
          <a:xfrm>
            <a:off x="2209800" y="2362200"/>
            <a:ext cx="4440238" cy="396464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47384005"/>
      </p:ext>
    </p:extLst>
  </p:cSld>
  <p:clrMapOvr>
    <a:masterClrMapping/>
  </p:clrMapOvr>
  <p:transition>
    <p:fade/>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Content Placeholder 4"/>
          <p:cNvSpPr>
            <a:spLocks noGrp="1"/>
          </p:cNvSpPr>
          <p:nvPr>
            <p:ph idx="1"/>
          </p:nvPr>
        </p:nvSpPr>
        <p:spPr>
          <a:xfrm>
            <a:off x="5562600" y="381000"/>
            <a:ext cx="3124200" cy="5745163"/>
          </a:xfrm>
        </p:spPr>
        <p:txBody>
          <a:bodyPr/>
          <a:lstStyle/>
          <a:p>
            <a:pPr algn="ctr"/>
            <a:r>
              <a:rPr lang="en-US" sz="4400" dirty="0" smtClean="0"/>
              <a:t>You lift me</a:t>
            </a:r>
          </a:p>
          <a:p>
            <a:pPr algn="ctr"/>
            <a:r>
              <a:rPr lang="en-US" sz="4400" dirty="0" smtClean="0"/>
              <a:t>And</a:t>
            </a:r>
          </a:p>
          <a:p>
            <a:pPr algn="ctr"/>
            <a:r>
              <a:rPr lang="en-US" sz="4400" dirty="0" smtClean="0"/>
              <a:t>I’ll lift you</a:t>
            </a:r>
          </a:p>
          <a:p>
            <a:pPr algn="ctr"/>
            <a:r>
              <a:rPr lang="en-US" sz="4400" dirty="0" smtClean="0"/>
              <a:t>And </a:t>
            </a:r>
          </a:p>
          <a:p>
            <a:pPr algn="ctr"/>
            <a:r>
              <a:rPr lang="en-US" sz="4400" dirty="0" smtClean="0"/>
              <a:t>we’ll ascend together</a:t>
            </a:r>
          </a:p>
        </p:txBody>
      </p:sp>
      <p:pic>
        <p:nvPicPr>
          <p:cNvPr id="115715" name="Picture 6" descr="http://pro.corbis.com/images/42-18715097.jpg?size=572&amp;uid=%7b0fad10f9-5647-4647-9cb1-2ddebda0bc51%7d"/>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502285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416792335"/>
      </p:ext>
    </p:extLst>
  </p:cSld>
  <p:clrMapOvr>
    <a:masterClrMapping/>
  </p:clrMapOvr>
  <p:transition>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9330">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9330">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9330">
                                            <p:txEl>
                                              <p:pRg st="2" end="2"/>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99330">
                                            <p:txEl>
                                              <p:pRg st="3" end="3"/>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99330">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9330" grpId="0" build="p"/>
    </p:bldLst>
  </p:timing>
</p:sld>
</file>

<file path=ppt/slides/slide46.xml><?xml version="1.0" encoding="utf-8"?>
<p:sld xmlns:a="http://schemas.openxmlformats.org/drawingml/2006/main" xmlns:r="http://schemas.openxmlformats.org/officeDocument/2006/relationships" xmlns:p="http://schemas.openxmlformats.org/presentationml/2006/main">
  <p:cSld>
    <p:bg>
      <p:bgPr shadeToTitle="1">
        <a:gradFill>
          <a:gsLst>
            <a:gs pos="79000">
              <a:srgbClr val="669900">
                <a:alpha val="53000"/>
              </a:srgbClr>
            </a:gs>
            <a:gs pos="36000">
              <a:schemeClr val="accent1">
                <a:tint val="44500"/>
                <a:satMod val="160000"/>
              </a:schemeClr>
            </a:gs>
            <a:gs pos="63000">
              <a:schemeClr val="accent1">
                <a:tint val="23500"/>
                <a:satMod val="160000"/>
              </a:schemeClr>
            </a:gs>
          </a:gsLst>
          <a:path path="shape">
            <a:fillToRect l="50000" t="50000" r="50000" b="50000"/>
          </a:path>
        </a:gradFill>
        <a:effectLst/>
      </p:bgPr>
    </p:bg>
    <p:spTree>
      <p:nvGrpSpPr>
        <p:cNvPr id="1" name=""/>
        <p:cNvGrpSpPr/>
        <p:nvPr/>
      </p:nvGrpSpPr>
      <p:grpSpPr>
        <a:xfrm>
          <a:off x="0" y="0"/>
          <a:ext cx="0" cy="0"/>
          <a:chOff x="0" y="0"/>
          <a:chExt cx="0" cy="0"/>
        </a:xfrm>
      </p:grpSpPr>
      <p:sp>
        <p:nvSpPr>
          <p:cNvPr id="116738" name="Title 1"/>
          <p:cNvSpPr>
            <a:spLocks noGrp="1"/>
          </p:cNvSpPr>
          <p:nvPr>
            <p:ph type="title"/>
          </p:nvPr>
        </p:nvSpPr>
        <p:spPr>
          <a:xfrm>
            <a:off x="457200" y="914400"/>
            <a:ext cx="8229600" cy="1143000"/>
          </a:xfrm>
        </p:spPr>
        <p:txBody>
          <a:bodyPr/>
          <a:lstStyle/>
          <a:p>
            <a:r>
              <a:rPr lang="ur-PK" sz="8000" dirty="0" smtClean="0">
                <a:latin typeface="Arabic Typesetting" pitchFamily="66" charset="-78"/>
                <a:cs typeface="Arabic Typesetting" pitchFamily="66" charset="-78"/>
              </a:rPr>
              <a:t>رَبِّ هَبْ لِي حُكْمًا وَأَلْحِقْنِي بِالصَّالِحِينَ</a:t>
            </a:r>
            <a:r>
              <a:rPr lang="en-US" sz="8000" dirty="0" smtClean="0">
                <a:latin typeface="Arabic Typesetting" pitchFamily="66" charset="-78"/>
                <a:cs typeface="Arabic Typesetting" pitchFamily="66" charset="-78"/>
              </a:rPr>
              <a:t/>
            </a:r>
            <a:br>
              <a:rPr lang="en-US" sz="8000" dirty="0" smtClean="0">
                <a:latin typeface="Arabic Typesetting" pitchFamily="66" charset="-78"/>
                <a:cs typeface="Arabic Typesetting" pitchFamily="66" charset="-78"/>
              </a:rPr>
            </a:br>
            <a:endParaRPr lang="en-US" sz="8000" dirty="0" smtClean="0">
              <a:latin typeface="Arabic Typesetting" pitchFamily="66" charset="-78"/>
              <a:cs typeface="Arabic Typesetting" pitchFamily="66" charset="-78"/>
            </a:endParaRPr>
          </a:p>
        </p:txBody>
      </p:sp>
      <p:sp>
        <p:nvSpPr>
          <p:cNvPr id="116739" name="Content Placeholder 2"/>
          <p:cNvSpPr>
            <a:spLocks noGrp="1"/>
          </p:cNvSpPr>
          <p:nvPr>
            <p:ph idx="1"/>
          </p:nvPr>
        </p:nvSpPr>
        <p:spPr>
          <a:xfrm>
            <a:off x="457200" y="2057400"/>
            <a:ext cx="8229600" cy="3382963"/>
          </a:xfrm>
        </p:spPr>
        <p:txBody>
          <a:bodyPr/>
          <a:lstStyle/>
          <a:p>
            <a:r>
              <a:rPr lang="en-US" sz="3600" dirty="0" smtClean="0"/>
              <a:t>"O my Lord! bestow wisdom on me, and join me with the righteous.”</a:t>
            </a:r>
          </a:p>
          <a:p>
            <a:r>
              <a:rPr lang="en-US" sz="1400" dirty="0" smtClean="0"/>
              <a:t>                              (26:83)</a:t>
            </a:r>
          </a:p>
        </p:txBody>
      </p:sp>
    </p:spTree>
    <p:extLst>
      <p:ext uri="{BB962C8B-B14F-4D97-AF65-F5344CB8AC3E}">
        <p14:creationId xmlns:p14="http://schemas.microsoft.com/office/powerpoint/2010/main" val="2847453837"/>
      </p:ext>
    </p:extLst>
  </p:cSld>
  <p:clrMapOvr>
    <a:masterClrMapping/>
  </p:clrMapOvr>
  <p:transition>
    <p:fade/>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bg>
      <p:bgPr>
        <a:solidFill>
          <a:schemeClr val="bg1">
            <a:alpha val="0"/>
          </a:schemeClr>
        </a:solidFill>
        <a:effectLst/>
      </p:bgPr>
    </p:bg>
    <p:spTree>
      <p:nvGrpSpPr>
        <p:cNvPr id="1" name=""/>
        <p:cNvGrpSpPr/>
        <p:nvPr/>
      </p:nvGrpSpPr>
      <p:grpSpPr>
        <a:xfrm>
          <a:off x="0" y="0"/>
          <a:ext cx="0" cy="0"/>
          <a:chOff x="0" y="0"/>
          <a:chExt cx="0" cy="0"/>
        </a:xfrm>
      </p:grpSpPr>
      <p:sp>
        <p:nvSpPr>
          <p:cNvPr id="117762" name="Rectangle 4"/>
          <p:cNvSpPr>
            <a:spLocks noGrp="1" noChangeArrowheads="1"/>
          </p:cNvSpPr>
          <p:nvPr>
            <p:ph type="ctrTitle"/>
          </p:nvPr>
        </p:nvSpPr>
        <p:spPr>
          <a:xfrm>
            <a:off x="0" y="152400"/>
            <a:ext cx="9144000" cy="1470025"/>
          </a:xfrm>
        </p:spPr>
        <p:txBody>
          <a:bodyPr/>
          <a:lstStyle/>
          <a:p>
            <a:pPr eaLnBrk="1" hangingPunct="1"/>
            <a:r>
              <a:rPr lang="en-US" sz="6000" dirty="0" smtClean="0">
                <a:solidFill>
                  <a:schemeClr val="bg2"/>
                </a:solidFill>
              </a:rPr>
              <a:t>What kind of friends should we make?</a:t>
            </a:r>
          </a:p>
        </p:txBody>
      </p:sp>
      <p:pic>
        <p:nvPicPr>
          <p:cNvPr id="101379" name="Picture 6" descr="42-19530389"/>
          <p:cNvPicPr>
            <a:picLocks noChangeAspect="1" noChangeArrowheads="1"/>
          </p:cNvPicPr>
          <p:nvPr/>
        </p:nvPicPr>
        <p:blipFill rotWithShape="1">
          <a:blip r:embed="rId2">
            <a:extLst>
              <a:ext uri="{28A0092B-C50C-407E-A947-70E740481C1C}">
                <a14:useLocalDpi xmlns:a14="http://schemas.microsoft.com/office/drawing/2010/main" val="0"/>
              </a:ext>
            </a:extLst>
          </a:blip>
          <a:srcRect t="58123"/>
          <a:stretch/>
        </p:blipFill>
        <p:spPr bwMode="auto">
          <a:xfrm>
            <a:off x="110185" y="1752600"/>
            <a:ext cx="8995913" cy="2514600"/>
          </a:xfrm>
          <a:prstGeom prst="roundRect">
            <a:avLst>
              <a:gd name="adj" fmla="val 8594"/>
            </a:avLst>
          </a:prstGeom>
          <a:solidFill>
            <a:srgbClr val="FFFFFF">
              <a:shade val="85000"/>
            </a:srgbClr>
          </a:solidFill>
          <a:ln>
            <a:noFill/>
          </a:ln>
          <a:effectLst>
            <a:reflection blurRad="6350" stA="50000" endA="300" endPos="90000" dist="50800" dir="5400000" sy="-100000" algn="bl" rotWithShape="0"/>
          </a:effectLst>
          <a:extLs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258618231"/>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8786" name="Rectangle 4"/>
          <p:cNvSpPr>
            <a:spLocks noGrp="1" noChangeArrowheads="1"/>
          </p:cNvSpPr>
          <p:nvPr>
            <p:ph type="ctrTitle"/>
          </p:nvPr>
        </p:nvSpPr>
        <p:spPr>
          <a:xfrm>
            <a:off x="609600" y="381000"/>
            <a:ext cx="7772400" cy="1470025"/>
          </a:xfrm>
        </p:spPr>
        <p:txBody>
          <a:bodyPr/>
          <a:lstStyle/>
          <a:p>
            <a:pPr eaLnBrk="1" hangingPunct="1"/>
            <a:r>
              <a:rPr lang="en-US" sz="4800" dirty="0" smtClean="0">
                <a:solidFill>
                  <a:schemeClr val="tx1"/>
                </a:solidFill>
              </a:rPr>
              <a:t>Do your friends tear you down or lift you up?</a:t>
            </a:r>
          </a:p>
        </p:txBody>
      </p:sp>
      <p:pic>
        <p:nvPicPr>
          <p:cNvPr id="118787" name="Picture 7" descr="42-1548826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14400" y="2667000"/>
            <a:ext cx="4038600" cy="2693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8788" name="Picture 9" descr="CSM00156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791200" y="2286000"/>
            <a:ext cx="2381250" cy="3505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8789" name="Line 10"/>
          <p:cNvSpPr>
            <a:spLocks noChangeShapeType="1"/>
          </p:cNvSpPr>
          <p:nvPr/>
        </p:nvSpPr>
        <p:spPr bwMode="auto">
          <a:xfrm flipV="1">
            <a:off x="2819400" y="3962400"/>
            <a:ext cx="0" cy="685800"/>
          </a:xfrm>
          <a:prstGeom prst="line">
            <a:avLst/>
          </a:prstGeom>
          <a:noFill/>
          <a:ln w="76200">
            <a:solidFill>
              <a:schemeClr val="bg1"/>
            </a:solidFill>
            <a:round/>
            <a:headEnd/>
            <a:tailEnd type="triangle" w="med" len="me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en-US">
              <a:solidFill>
                <a:prstClr val="black"/>
              </a:solidFill>
              <a:latin typeface="Arial" charset="0"/>
            </a:endParaRPr>
          </a:p>
        </p:txBody>
      </p:sp>
      <p:sp>
        <p:nvSpPr>
          <p:cNvPr id="118790" name="Line 11"/>
          <p:cNvSpPr>
            <a:spLocks noChangeShapeType="1"/>
          </p:cNvSpPr>
          <p:nvPr/>
        </p:nvSpPr>
        <p:spPr bwMode="auto">
          <a:xfrm flipV="1">
            <a:off x="6981825" y="3810000"/>
            <a:ext cx="0" cy="685800"/>
          </a:xfrm>
          <a:prstGeom prst="line">
            <a:avLst/>
          </a:prstGeom>
          <a:noFill/>
          <a:ln w="76200">
            <a:solidFill>
              <a:schemeClr val="bg1"/>
            </a:solidFill>
            <a:round/>
            <a:headEnd/>
            <a:tailEnd type="triangle" w="med" len="me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en-US">
              <a:solidFill>
                <a:prstClr val="black"/>
              </a:solidFill>
              <a:latin typeface="Arial" charset="0"/>
            </a:endParaRPr>
          </a:p>
        </p:txBody>
      </p:sp>
    </p:spTree>
    <p:extLst>
      <p:ext uri="{BB962C8B-B14F-4D97-AF65-F5344CB8AC3E}">
        <p14:creationId xmlns:p14="http://schemas.microsoft.com/office/powerpoint/2010/main" val="2824882501"/>
      </p:ext>
    </p:extLst>
  </p:cSld>
  <p:clrMapOvr>
    <a:masterClrMapping/>
  </p:clrMapOvr>
  <p:transition>
    <p:fade/>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2" descr="http://www.theglobepress.com/wp-content/uploads/2012/12/peer_pressure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9600" y="838200"/>
            <a:ext cx="7840216" cy="56292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10866110"/>
      </p:ext>
    </p:extLst>
  </p:cSld>
  <p:clrMapOvr>
    <a:masterClrMapping/>
  </p:clrMapOvr>
  <p:transition>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Picture 7" descr="42-19660489"/>
          <p:cNvPicPr>
            <a:picLocks noChangeAspect="1" noChangeArrowheads="1"/>
          </p:cNvPicPr>
          <p:nvPr/>
        </p:nvPicPr>
        <p:blipFill rotWithShape="1">
          <a:blip r:embed="rId3">
            <a:extLst>
              <a:ext uri="{28A0092B-C50C-407E-A947-70E740481C1C}">
                <a14:useLocalDpi xmlns:a14="http://schemas.microsoft.com/office/drawing/2010/main" val="0"/>
              </a:ext>
            </a:extLst>
          </a:blip>
          <a:srcRect t="8333"/>
          <a:stretch/>
        </p:blipFill>
        <p:spPr bwMode="auto">
          <a:xfrm>
            <a:off x="1676400" y="1331224"/>
            <a:ext cx="5613574" cy="5145776"/>
          </a:xfrm>
          <a:prstGeom prst="rect">
            <a:avLst/>
          </a:prstGeom>
          <a:ln w="228600" cap="sq" cmpd="thickThin">
            <a:solidFill>
              <a:srgbClr val="000000"/>
            </a:solidFill>
            <a:prstDash val="solid"/>
            <a:miter lim="800000"/>
          </a:ln>
          <a:effectLst>
            <a:innerShdw blurRad="76200">
              <a:srgbClr val="000000"/>
            </a:innerShdw>
          </a:effectLst>
          <a:extLst>
            <a:ext uri="{909E8E84-426E-40DD-AFC4-6F175D3DCCD1}">
              <a14:hiddenFill xmlns:a14="http://schemas.microsoft.com/office/drawing/2010/main">
                <a:solidFill>
                  <a:srgbClr val="FFFFFF"/>
                </a:solidFill>
              </a14:hiddenFill>
            </a:ext>
          </a:extLst>
        </p:spPr>
      </p:pic>
      <p:sp>
        <p:nvSpPr>
          <p:cNvPr id="24579" name="Rectangle 2"/>
          <p:cNvSpPr>
            <a:spLocks noGrp="1" noChangeArrowheads="1"/>
          </p:cNvSpPr>
          <p:nvPr>
            <p:ph type="title" idx="4294967295"/>
          </p:nvPr>
        </p:nvSpPr>
        <p:spPr>
          <a:xfrm>
            <a:off x="0" y="381000"/>
            <a:ext cx="9129623" cy="1143000"/>
          </a:xfrm>
        </p:spPr>
        <p:txBody>
          <a:bodyPr/>
          <a:lstStyle/>
          <a:p>
            <a:pPr eaLnBrk="1" hangingPunct="1"/>
            <a:r>
              <a:rPr lang="en-US" sz="6000" dirty="0" smtClean="0">
                <a:solidFill>
                  <a:srgbClr val="FFC000"/>
                </a:solidFill>
              </a:rPr>
              <a:t>Cling to your principles</a:t>
            </a:r>
            <a:br>
              <a:rPr lang="en-US" sz="6000" dirty="0" smtClean="0">
                <a:solidFill>
                  <a:srgbClr val="FFC000"/>
                </a:solidFill>
              </a:rPr>
            </a:br>
            <a:endParaRPr lang="en-US" sz="6000" dirty="0" smtClean="0">
              <a:solidFill>
                <a:srgbClr val="FFC000"/>
              </a:solidFill>
            </a:endParaRPr>
          </a:p>
        </p:txBody>
      </p:sp>
      <p:sp>
        <p:nvSpPr>
          <p:cNvPr id="24580" name="Oval 8"/>
          <p:cNvSpPr>
            <a:spLocks noChangeArrowheads="1"/>
          </p:cNvSpPr>
          <p:nvPr/>
        </p:nvSpPr>
        <p:spPr bwMode="auto">
          <a:xfrm>
            <a:off x="3583295" y="2667000"/>
            <a:ext cx="1981200" cy="1066800"/>
          </a:xfrm>
          <a:prstGeom prst="ellipse">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anchor="ctr"/>
          <a:lstStyle/>
          <a:p>
            <a:pPr algn="ctr" fontAlgn="base">
              <a:spcBef>
                <a:spcPct val="0"/>
              </a:spcBef>
              <a:spcAft>
                <a:spcPct val="0"/>
              </a:spcAft>
            </a:pPr>
            <a:r>
              <a:rPr lang="en-US" sz="4000" b="1" dirty="0">
                <a:solidFill>
                  <a:prstClr val="black"/>
                </a:solidFill>
                <a:latin typeface="Comic Sans MS"/>
              </a:rPr>
              <a:t>My </a:t>
            </a:r>
          </a:p>
          <a:p>
            <a:pPr algn="ctr" fontAlgn="base">
              <a:spcBef>
                <a:spcPct val="0"/>
              </a:spcBef>
              <a:spcAft>
                <a:spcPct val="0"/>
              </a:spcAft>
            </a:pPr>
            <a:r>
              <a:rPr lang="en-US" sz="4000" b="1" dirty="0">
                <a:solidFill>
                  <a:prstClr val="black"/>
                </a:solidFill>
                <a:latin typeface="Comic Sans MS"/>
              </a:rPr>
              <a:t>Principles</a:t>
            </a:r>
          </a:p>
        </p:txBody>
      </p:sp>
    </p:spTree>
    <p:extLst>
      <p:ext uri="{BB962C8B-B14F-4D97-AF65-F5344CB8AC3E}">
        <p14:creationId xmlns:p14="http://schemas.microsoft.com/office/powerpoint/2010/main" val="737688311"/>
      </p:ext>
    </p:extLst>
  </p:cSld>
  <p:clrMapOvr>
    <a:masterClrMapping/>
  </p:clrMapOvr>
  <p:transition>
    <p:fade/>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bg>
      <p:bgPr>
        <a:solidFill>
          <a:schemeClr val="bg1">
            <a:alpha val="0"/>
          </a:schemeClr>
        </a:solidFill>
        <a:effectLst/>
      </p:bgPr>
    </p:bg>
    <p:spTree>
      <p:nvGrpSpPr>
        <p:cNvPr id="1" name=""/>
        <p:cNvGrpSpPr/>
        <p:nvPr/>
      </p:nvGrpSpPr>
      <p:grpSpPr>
        <a:xfrm>
          <a:off x="0" y="0"/>
          <a:ext cx="0" cy="0"/>
          <a:chOff x="0" y="0"/>
          <a:chExt cx="0" cy="0"/>
        </a:xfrm>
      </p:grpSpPr>
      <p:sp>
        <p:nvSpPr>
          <p:cNvPr id="120834" name="Content Placeholder 2"/>
          <p:cNvSpPr>
            <a:spLocks noGrp="1"/>
          </p:cNvSpPr>
          <p:nvPr>
            <p:ph idx="1"/>
          </p:nvPr>
        </p:nvSpPr>
        <p:spPr>
          <a:xfrm>
            <a:off x="4830762" y="960438"/>
            <a:ext cx="4313237" cy="2620962"/>
          </a:xfrm>
        </p:spPr>
        <p:txBody>
          <a:bodyPr/>
          <a:lstStyle/>
          <a:p>
            <a:r>
              <a:rPr lang="en-US" sz="4400" dirty="0" smtClean="0">
                <a:solidFill>
                  <a:schemeClr val="bg2">
                    <a:lumMod val="60000"/>
                    <a:lumOff val="40000"/>
                  </a:schemeClr>
                </a:solidFill>
              </a:rPr>
              <a:t>  When </a:t>
            </a:r>
            <a:r>
              <a:rPr lang="en-US" sz="4400" dirty="0" smtClean="0">
                <a:solidFill>
                  <a:schemeClr val="bg2">
                    <a:lumMod val="60000"/>
                    <a:lumOff val="40000"/>
                  </a:schemeClr>
                </a:solidFill>
              </a:rPr>
              <a:t>you feel pressured by people in your own age group to act a certain way.</a:t>
            </a:r>
          </a:p>
        </p:txBody>
      </p:sp>
      <p:pic>
        <p:nvPicPr>
          <p:cNvPr id="104452" name="Picture 5" descr="http://hpstudents.org/uploads/071025_162835_peer%20pressure%20teens.jpg"/>
          <p:cNvPicPr>
            <a:picLocks noChangeAspect="1" noChangeArrowheads="1"/>
          </p:cNvPicPr>
          <p:nvPr/>
        </p:nvPicPr>
        <p:blipFill rotWithShape="1">
          <a:blip r:embed="rId3">
            <a:extLst>
              <a:ext uri="{28A0092B-C50C-407E-A947-70E740481C1C}">
                <a14:useLocalDpi xmlns:a14="http://schemas.microsoft.com/office/drawing/2010/main" val="0"/>
              </a:ext>
            </a:extLst>
          </a:blip>
          <a:srcRect t="22333" r="29000"/>
          <a:stretch/>
        </p:blipFill>
        <p:spPr bwMode="auto">
          <a:xfrm>
            <a:off x="609600" y="1066800"/>
            <a:ext cx="3970576" cy="4343400"/>
          </a:xfrm>
          <a:prstGeom prst="rect">
            <a:avLst/>
          </a:prstGeom>
          <a:ln w="19050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55567621"/>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1858" name="Rectangle 4"/>
          <p:cNvSpPr>
            <a:spLocks noGrp="1" noChangeArrowheads="1"/>
          </p:cNvSpPr>
          <p:nvPr>
            <p:ph type="title"/>
          </p:nvPr>
        </p:nvSpPr>
        <p:spPr>
          <a:xfrm>
            <a:off x="0" y="274638"/>
            <a:ext cx="9144000" cy="1143000"/>
          </a:xfrm>
        </p:spPr>
        <p:txBody>
          <a:bodyPr/>
          <a:lstStyle/>
          <a:p>
            <a:pPr eaLnBrk="1" hangingPunct="1"/>
            <a:r>
              <a:rPr lang="en-US" sz="4400" dirty="0" smtClean="0"/>
              <a:t>What is the biggest set back of peer pressure? </a:t>
            </a:r>
          </a:p>
        </p:txBody>
      </p:sp>
      <p:sp>
        <p:nvSpPr>
          <p:cNvPr id="58371" name="Rectangle 6"/>
          <p:cNvSpPr>
            <a:spLocks noGrp="1" noChangeArrowheads="1"/>
          </p:cNvSpPr>
          <p:nvPr>
            <p:ph type="body" idx="1"/>
          </p:nvPr>
        </p:nvSpPr>
        <p:spPr/>
        <p:txBody>
          <a:bodyPr/>
          <a:lstStyle/>
          <a:p>
            <a:pPr eaLnBrk="1" hangingPunct="1">
              <a:buFontTx/>
              <a:buChar char="•"/>
            </a:pPr>
            <a:endParaRPr lang="en-US" sz="3200" dirty="0" smtClean="0"/>
          </a:p>
          <a:p>
            <a:pPr eaLnBrk="1" hangingPunct="1">
              <a:buFontTx/>
              <a:buChar char="•"/>
            </a:pPr>
            <a:endParaRPr lang="en-US" sz="3200" dirty="0" smtClean="0"/>
          </a:p>
          <a:p>
            <a:pPr eaLnBrk="1" hangingPunct="1">
              <a:buFontTx/>
              <a:buChar char="•"/>
            </a:pPr>
            <a:endParaRPr lang="en-US" sz="3200" dirty="0" smtClean="0"/>
          </a:p>
        </p:txBody>
      </p:sp>
      <p:graphicFrame>
        <p:nvGraphicFramePr>
          <p:cNvPr id="2" name="Diagram 1"/>
          <p:cNvGraphicFramePr/>
          <p:nvPr>
            <p:extLst>
              <p:ext uri="{D42A27DB-BD31-4B8C-83A1-F6EECF244321}">
                <p14:modId xmlns:p14="http://schemas.microsoft.com/office/powerpoint/2010/main" val="4237424708"/>
              </p:ext>
            </p:extLst>
          </p:nvPr>
        </p:nvGraphicFramePr>
        <p:xfrm>
          <a:off x="0" y="1447800"/>
          <a:ext cx="8991600" cy="54102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718605260"/>
      </p:ext>
    </p:extLst>
  </p:cSld>
  <p:clrMapOvr>
    <a:masterClrMapping/>
  </p:clrMapOvr>
  <p:transition>
    <p:fade/>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bg>
      <p:bgPr>
        <a:gradFill flip="none" rotWithShape="1">
          <a:gsLst>
            <a:gs pos="87000">
              <a:srgbClr val="002060">
                <a:alpha val="69000"/>
              </a:srgbClr>
            </a:gs>
            <a:gs pos="36000">
              <a:schemeClr val="accent1">
                <a:tint val="44500"/>
                <a:satMod val="160000"/>
              </a:schemeClr>
            </a:gs>
            <a:gs pos="63000">
              <a:schemeClr val="accent1">
                <a:tint val="23500"/>
                <a:satMod val="160000"/>
              </a:schemeClr>
            </a:gs>
          </a:gsLst>
          <a:path path="shape">
            <a:fillToRect l="50000" t="50000" r="50000" b="50000"/>
          </a:path>
          <a:tileRect/>
        </a:gradFill>
        <a:effectLst/>
      </p:bgPr>
    </p:bg>
    <p:spTree>
      <p:nvGrpSpPr>
        <p:cNvPr id="1" name=""/>
        <p:cNvGrpSpPr/>
        <p:nvPr/>
      </p:nvGrpSpPr>
      <p:grpSpPr>
        <a:xfrm>
          <a:off x="0" y="0"/>
          <a:ext cx="0" cy="0"/>
          <a:chOff x="0" y="0"/>
          <a:chExt cx="0" cy="0"/>
        </a:xfrm>
      </p:grpSpPr>
      <p:sp>
        <p:nvSpPr>
          <p:cNvPr id="122882" name="Title 1"/>
          <p:cNvSpPr>
            <a:spLocks noGrp="1"/>
          </p:cNvSpPr>
          <p:nvPr>
            <p:ph type="title"/>
          </p:nvPr>
        </p:nvSpPr>
        <p:spPr>
          <a:xfrm>
            <a:off x="685800" y="1905000"/>
            <a:ext cx="7848600" cy="1143000"/>
          </a:xfrm>
        </p:spPr>
        <p:txBody>
          <a:bodyPr/>
          <a:lstStyle/>
          <a:p>
            <a:r>
              <a:rPr lang="ur-PK" sz="6000" dirty="0" smtClean="0">
                <a:latin typeface="Arabic Typesetting" pitchFamily="66" charset="-78"/>
                <a:cs typeface="Arabic Typesetting" pitchFamily="66" charset="-78"/>
              </a:rPr>
              <a:t>وَإِنْ تُطِعْ أَكْثَرَ مَنْ فِي الْأَرْضِ يُضِلُّوكَ عَنْ سَبِيلِ اللَّهِ ۚ إِنْ يَتَّبِعُونَ إِلَّا الظَّنَّ وَإِنْ هُمْ إِلَّا يَخْرُصُونَ</a:t>
            </a:r>
            <a:r>
              <a:rPr lang="en-US" sz="6000" dirty="0" smtClean="0">
                <a:latin typeface="Arabic Typesetting" pitchFamily="66" charset="-78"/>
                <a:cs typeface="Arabic Typesetting" pitchFamily="66" charset="-78"/>
              </a:rPr>
              <a:t/>
            </a:r>
            <a:br>
              <a:rPr lang="en-US" sz="6000" dirty="0" smtClean="0">
                <a:latin typeface="Arabic Typesetting" pitchFamily="66" charset="-78"/>
                <a:cs typeface="Arabic Typesetting" pitchFamily="66" charset="-78"/>
              </a:rPr>
            </a:br>
            <a:endParaRPr lang="en-US" sz="6000" dirty="0" smtClean="0">
              <a:latin typeface="Arabic Typesetting" pitchFamily="66" charset="-78"/>
              <a:cs typeface="Arabic Typesetting" pitchFamily="66" charset="-78"/>
            </a:endParaRPr>
          </a:p>
        </p:txBody>
      </p:sp>
      <p:sp>
        <p:nvSpPr>
          <p:cNvPr id="122883" name="Content Placeholder 2"/>
          <p:cNvSpPr>
            <a:spLocks noGrp="1"/>
          </p:cNvSpPr>
          <p:nvPr>
            <p:ph idx="1"/>
          </p:nvPr>
        </p:nvSpPr>
        <p:spPr>
          <a:xfrm>
            <a:off x="1447800" y="3429000"/>
            <a:ext cx="6324600" cy="2544763"/>
          </a:xfrm>
        </p:spPr>
        <p:txBody>
          <a:bodyPr/>
          <a:lstStyle/>
          <a:p>
            <a:r>
              <a:rPr lang="en-US" dirty="0" smtClean="0"/>
              <a:t>	And if you obey most of those on earth, they will mislead you far away from Allah’s Path. They follow nothing but conjectures, and they do nothing but lie. (Surah Al </a:t>
            </a:r>
            <a:r>
              <a:rPr lang="en-US" dirty="0" err="1" smtClean="0"/>
              <a:t>An’am</a:t>
            </a:r>
            <a:r>
              <a:rPr lang="en-US" dirty="0" smtClean="0"/>
              <a:t> 6: Verse 116)</a:t>
            </a:r>
          </a:p>
        </p:txBody>
      </p:sp>
    </p:spTree>
    <p:extLst>
      <p:ext uri="{BB962C8B-B14F-4D97-AF65-F5344CB8AC3E}">
        <p14:creationId xmlns:p14="http://schemas.microsoft.com/office/powerpoint/2010/main" val="279307775"/>
      </p:ext>
    </p:extLst>
  </p:cSld>
  <p:clrMapOvr>
    <a:masterClrMapping/>
  </p:clrMapOvr>
  <p:transition>
    <p:fade/>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Title 1"/>
          <p:cNvSpPr>
            <a:spLocks noGrp="1"/>
          </p:cNvSpPr>
          <p:nvPr>
            <p:ph type="title"/>
          </p:nvPr>
        </p:nvSpPr>
        <p:spPr>
          <a:xfrm>
            <a:off x="457200" y="274638"/>
            <a:ext cx="8229600" cy="1020762"/>
          </a:xfrm>
        </p:spPr>
        <p:txBody>
          <a:bodyPr/>
          <a:lstStyle/>
          <a:p>
            <a:r>
              <a:rPr lang="en-US" sz="5400" dirty="0" smtClean="0"/>
              <a:t>Positive and negative peer pressure </a:t>
            </a:r>
          </a:p>
        </p:txBody>
      </p:sp>
      <p:pic>
        <p:nvPicPr>
          <p:cNvPr id="107523" name="Picture 5" descr="http://www.more4kids.info/uploads/Image/Feb/good-friends.jpg"/>
          <p:cNvPicPr>
            <a:picLocks noChangeAspect="1" noChangeArrowheads="1"/>
          </p:cNvPicPr>
          <p:nvPr/>
        </p:nvPicPr>
        <p:blipFill rotWithShape="1">
          <a:blip r:embed="rId3">
            <a:extLst>
              <a:ext uri="{28A0092B-C50C-407E-A947-70E740481C1C}">
                <a14:useLocalDpi xmlns:a14="http://schemas.microsoft.com/office/drawing/2010/main" val="0"/>
              </a:ext>
            </a:extLst>
          </a:blip>
          <a:srcRect t="38518"/>
          <a:stretch/>
        </p:blipFill>
        <p:spPr bwMode="auto">
          <a:xfrm>
            <a:off x="475102" y="2209800"/>
            <a:ext cx="8031125" cy="3276600"/>
          </a:xfrm>
          <a:prstGeom prst="rect">
            <a:avLst/>
          </a:prstGeom>
          <a:ln w="228600" cap="sq" cmpd="thickThin">
            <a:solidFill>
              <a:srgbClr val="000000"/>
            </a:solidFill>
            <a:prstDash val="solid"/>
            <a:miter lim="800000"/>
          </a:ln>
          <a:effectLst>
            <a:innerShdw blurRad="76200">
              <a:srgbClr val="000000"/>
            </a:inn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33771853"/>
      </p:ext>
    </p:extLst>
  </p:cSld>
  <p:clrMapOvr>
    <a:masterClrMapping/>
  </p:clrMapOvr>
  <p:transition>
    <p:fade/>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4930" name="Rectangle 6"/>
          <p:cNvSpPr>
            <a:spLocks noGrp="1" noChangeArrowheads="1"/>
          </p:cNvSpPr>
          <p:nvPr>
            <p:ph type="title"/>
          </p:nvPr>
        </p:nvSpPr>
        <p:spPr/>
        <p:txBody>
          <a:bodyPr/>
          <a:lstStyle/>
          <a:p>
            <a:pPr eaLnBrk="1" hangingPunct="1"/>
            <a:r>
              <a:rPr lang="en-US" sz="4800" dirty="0" smtClean="0"/>
              <a:t>Common silly things done under this pressure</a:t>
            </a:r>
          </a:p>
        </p:txBody>
      </p:sp>
      <p:sp>
        <p:nvSpPr>
          <p:cNvPr id="59395" name="Rectangle 7"/>
          <p:cNvSpPr>
            <a:spLocks noGrp="1" noChangeArrowheads="1"/>
          </p:cNvSpPr>
          <p:nvPr>
            <p:ph type="body" sz="half" idx="1"/>
          </p:nvPr>
        </p:nvSpPr>
        <p:spPr>
          <a:xfrm>
            <a:off x="457200" y="1905000"/>
            <a:ext cx="4038600" cy="4525963"/>
          </a:xfrm>
        </p:spPr>
        <p:txBody>
          <a:bodyPr/>
          <a:lstStyle/>
          <a:p>
            <a:pPr marL="0" indent="0" eaLnBrk="1" hangingPunct="1">
              <a:lnSpc>
                <a:spcPct val="80000"/>
              </a:lnSpc>
              <a:buFontTx/>
              <a:buChar char="•"/>
            </a:pPr>
            <a:endParaRPr lang="en-US" sz="3200" dirty="0" smtClean="0"/>
          </a:p>
          <a:p>
            <a:pPr marL="0" indent="0" eaLnBrk="1" hangingPunct="1">
              <a:lnSpc>
                <a:spcPct val="80000"/>
              </a:lnSpc>
              <a:buFontTx/>
              <a:buChar char="•"/>
            </a:pPr>
            <a:endParaRPr lang="en-US" sz="2400" dirty="0" smtClean="0"/>
          </a:p>
          <a:p>
            <a:pPr marL="0" indent="0" eaLnBrk="1" hangingPunct="1">
              <a:lnSpc>
                <a:spcPct val="80000"/>
              </a:lnSpc>
              <a:buFontTx/>
              <a:buChar char="•"/>
            </a:pPr>
            <a:endParaRPr lang="en-US" sz="2400" dirty="0" smtClean="0"/>
          </a:p>
        </p:txBody>
      </p:sp>
      <p:sp>
        <p:nvSpPr>
          <p:cNvPr id="59396" name="Rectangle 8"/>
          <p:cNvSpPr>
            <a:spLocks noGrp="1" noChangeArrowheads="1"/>
          </p:cNvSpPr>
          <p:nvPr>
            <p:ph type="body" sz="half" idx="2"/>
          </p:nvPr>
        </p:nvSpPr>
        <p:spPr>
          <a:xfrm>
            <a:off x="4648200" y="1905000"/>
            <a:ext cx="4038600" cy="4525963"/>
          </a:xfrm>
        </p:spPr>
        <p:txBody>
          <a:bodyPr/>
          <a:lstStyle/>
          <a:p>
            <a:pPr marL="0" indent="0" eaLnBrk="1" hangingPunct="1">
              <a:lnSpc>
                <a:spcPct val="80000"/>
              </a:lnSpc>
              <a:buFontTx/>
              <a:buChar char="•"/>
            </a:pPr>
            <a:endParaRPr lang="en-US" sz="2400" dirty="0" smtClean="0"/>
          </a:p>
        </p:txBody>
      </p:sp>
      <p:graphicFrame>
        <p:nvGraphicFramePr>
          <p:cNvPr id="2" name="Diagram 1"/>
          <p:cNvGraphicFramePr/>
          <p:nvPr>
            <p:extLst>
              <p:ext uri="{D42A27DB-BD31-4B8C-83A1-F6EECF244321}">
                <p14:modId xmlns:p14="http://schemas.microsoft.com/office/powerpoint/2010/main" val="1838441784"/>
              </p:ext>
            </p:extLst>
          </p:nvPr>
        </p:nvGraphicFramePr>
        <p:xfrm>
          <a:off x="0" y="1600200"/>
          <a:ext cx="9144000" cy="51054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659838029"/>
      </p:ext>
    </p:extLst>
  </p:cSld>
  <p:clrMapOvr>
    <a:masterClrMapping/>
  </p:clrMapOvr>
  <p:transition>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 presetClass="entr" presetSubtype="10" fill="hold" nodeType="withEffect" nodePh="1">
                                  <p:stCondLst>
                                    <p:cond delay="0"/>
                                  </p:stCondLst>
                                  <p:endCondLst>
                                    <p:cond evt="begin" delay="0">
                                      <p:tn val="5"/>
                                    </p:cond>
                                  </p:endCondLst>
                                  <p:childTnLst>
                                    <p:set>
                                      <p:cBhvr>
                                        <p:cTn id="6" dur="1" fill="hold">
                                          <p:stCondLst>
                                            <p:cond delay="0"/>
                                          </p:stCondLst>
                                        </p:cTn>
                                        <p:tgtEl>
                                          <p:spTgt spid="59396">
                                            <p:txEl>
                                              <p:pRg st="0" end="0"/>
                                            </p:txEl>
                                          </p:spTgt>
                                        </p:tgtEl>
                                        <p:attrNameLst>
                                          <p:attrName>style.visibility</p:attrName>
                                        </p:attrNameLst>
                                      </p:cBhvr>
                                      <p:to>
                                        <p:strVal val="visible"/>
                                      </p:to>
                                    </p:set>
                                    <p:animEffect transition="in" filter="blinds(horizontal)">
                                      <p:cBhvr>
                                        <p:cTn id="7" dur="500"/>
                                        <p:tgtEl>
                                          <p:spTgt spid="5939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p:cSld>
    <p:bg>
      <p:bgPr>
        <a:solidFill>
          <a:schemeClr val="bg1">
            <a:alpha val="0"/>
          </a:schemeClr>
        </a:solidFill>
        <a:effectLst/>
      </p:bgPr>
    </p:bg>
    <p:spTree>
      <p:nvGrpSpPr>
        <p:cNvPr id="1" name=""/>
        <p:cNvGrpSpPr/>
        <p:nvPr/>
      </p:nvGrpSpPr>
      <p:grpSpPr>
        <a:xfrm>
          <a:off x="0" y="0"/>
          <a:ext cx="0" cy="0"/>
          <a:chOff x="0" y="0"/>
          <a:chExt cx="0" cy="0"/>
        </a:xfrm>
      </p:grpSpPr>
      <p:sp>
        <p:nvSpPr>
          <p:cNvPr id="125954" name="Rectangle 4"/>
          <p:cNvSpPr>
            <a:spLocks noGrp="1" noChangeArrowheads="1"/>
          </p:cNvSpPr>
          <p:nvPr>
            <p:ph type="ctrTitle"/>
          </p:nvPr>
        </p:nvSpPr>
        <p:spPr>
          <a:xfrm>
            <a:off x="4800600" y="2895600"/>
            <a:ext cx="3886200" cy="784225"/>
          </a:xfrm>
        </p:spPr>
        <p:txBody>
          <a:bodyPr/>
          <a:lstStyle/>
          <a:p>
            <a:pPr eaLnBrk="1" hangingPunct="1"/>
            <a:r>
              <a:rPr lang="en-US" sz="4000" dirty="0" smtClean="0">
                <a:solidFill>
                  <a:schemeClr val="bg1"/>
                </a:solidFill>
              </a:rPr>
              <a:t>“It takes great courage to stand up to your enemies, but a great deal more to stand up to your friends”</a:t>
            </a:r>
          </a:p>
        </p:txBody>
      </p:sp>
      <p:pic>
        <p:nvPicPr>
          <p:cNvPr id="109571" name="Picture 7" descr="00039958-89C5-1DCA-842880BFB6FAFE6C"/>
          <p:cNvPicPr>
            <a:picLocks noChangeAspect="1" noChangeArrowheads="1"/>
          </p:cNvPicPr>
          <p:nvPr/>
        </p:nvPicPr>
        <p:blipFill rotWithShape="1">
          <a:blip r:embed="rId3">
            <a:extLst>
              <a:ext uri="{28A0092B-C50C-407E-A947-70E740481C1C}">
                <a14:useLocalDpi xmlns:a14="http://schemas.microsoft.com/office/drawing/2010/main" val="0"/>
              </a:ext>
            </a:extLst>
          </a:blip>
          <a:srcRect l="-5354" t="34412" r="-9137"/>
          <a:stretch/>
        </p:blipFill>
        <p:spPr bwMode="auto">
          <a:xfrm>
            <a:off x="449580" y="266700"/>
            <a:ext cx="4236720" cy="3398520"/>
          </a:xfrm>
          <a:prstGeom prst="ellipse">
            <a:avLst/>
          </a:prstGeom>
          <a:ln w="63500" cap="rnd">
            <a:solidFill>
              <a:srgbClr val="333333"/>
            </a:solidFill>
          </a:ln>
          <a:effectLst>
            <a:outerShdw blurRad="381000" dist="292100" dir="5400000" sx="-80000" sy="-18000" rotWithShape="0">
              <a:srgbClr val="000000">
                <a:alpha val="22000"/>
              </a:srgbClr>
            </a:outerShdw>
            <a:reflection blurRad="6350" stA="50000" endA="295" endPos="92000" dist="101600" dir="5400000" sy="-100000" algn="bl" rotWithShape="0"/>
          </a:effectLst>
          <a:scene3d>
            <a:camera prst="orthographicFront"/>
            <a:lightRig rig="contrasting" dir="t">
              <a:rot lat="0" lon="0" rev="3000000"/>
            </a:lightRig>
          </a:scene3d>
          <a:sp3d contourW="7620">
            <a:bevelT w="95250" h="31750"/>
            <a:contourClr>
              <a:srgbClr val="333333"/>
            </a:contourClr>
          </a:sp3d>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35366200"/>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bg>
      <p:bgPr>
        <a:solidFill>
          <a:schemeClr val="bg1">
            <a:alpha val="0"/>
          </a:schemeClr>
        </a:solidFill>
        <a:effectLst/>
      </p:bgPr>
    </p:bg>
    <p:spTree>
      <p:nvGrpSpPr>
        <p:cNvPr id="1" name=""/>
        <p:cNvGrpSpPr/>
        <p:nvPr/>
      </p:nvGrpSpPr>
      <p:grpSpPr>
        <a:xfrm>
          <a:off x="0" y="0"/>
          <a:ext cx="0" cy="0"/>
          <a:chOff x="0" y="0"/>
          <a:chExt cx="0" cy="0"/>
        </a:xfrm>
      </p:grpSpPr>
      <p:sp>
        <p:nvSpPr>
          <p:cNvPr id="126978" name="Rectangle 4"/>
          <p:cNvSpPr>
            <a:spLocks noGrp="1" noChangeArrowheads="1"/>
          </p:cNvSpPr>
          <p:nvPr>
            <p:ph type="ctrTitle"/>
          </p:nvPr>
        </p:nvSpPr>
        <p:spPr>
          <a:xfrm>
            <a:off x="0" y="228600"/>
            <a:ext cx="9144000" cy="1470025"/>
          </a:xfrm>
        </p:spPr>
        <p:txBody>
          <a:bodyPr/>
          <a:lstStyle/>
          <a:p>
            <a:pPr eaLnBrk="1" hangingPunct="1"/>
            <a:r>
              <a:rPr lang="en-US" sz="3600" dirty="0" smtClean="0">
                <a:solidFill>
                  <a:schemeClr val="bg1"/>
                </a:solidFill>
              </a:rPr>
              <a:t>To stand up to your friends you need.. </a:t>
            </a:r>
          </a:p>
        </p:txBody>
      </p:sp>
      <p:sp>
        <p:nvSpPr>
          <p:cNvPr id="61443" name="Rectangle 5"/>
          <p:cNvSpPr>
            <a:spLocks noGrp="1" noChangeArrowheads="1"/>
          </p:cNvSpPr>
          <p:nvPr>
            <p:ph type="subTitle" idx="1"/>
          </p:nvPr>
        </p:nvSpPr>
        <p:spPr>
          <a:xfrm>
            <a:off x="152400" y="1981200"/>
            <a:ext cx="8991600" cy="1752600"/>
          </a:xfrm>
        </p:spPr>
        <p:txBody>
          <a:bodyPr/>
          <a:lstStyle/>
          <a:p>
            <a:pPr eaLnBrk="1" hangingPunct="1"/>
            <a:r>
              <a:rPr lang="en-US" sz="6000" dirty="0" smtClean="0">
                <a:solidFill>
                  <a:srgbClr val="FFC000"/>
                </a:solidFill>
                <a:latin typeface="Waker" pitchFamily="2" charset="0"/>
              </a:rPr>
              <a:t>The Peer Pressure </a:t>
            </a:r>
            <a:endParaRPr lang="en-US" sz="6000" dirty="0" smtClean="0">
              <a:solidFill>
                <a:srgbClr val="FFC000"/>
              </a:solidFill>
              <a:latin typeface="Waker" pitchFamily="2" charset="0"/>
            </a:endParaRPr>
          </a:p>
          <a:p>
            <a:pPr eaLnBrk="1" hangingPunct="1"/>
            <a:r>
              <a:rPr lang="en-US" sz="8000" dirty="0" smtClean="0">
                <a:solidFill>
                  <a:srgbClr val="C00000"/>
                </a:solidFill>
                <a:latin typeface="Waker" pitchFamily="2" charset="0"/>
              </a:rPr>
              <a:t>Shields</a:t>
            </a:r>
            <a:endParaRPr lang="en-US" sz="8000" dirty="0" smtClean="0">
              <a:solidFill>
                <a:srgbClr val="C00000"/>
              </a:solidFill>
              <a:latin typeface="Waker" pitchFamily="2" charset="0"/>
            </a:endParaRPr>
          </a:p>
        </p:txBody>
      </p:sp>
      <p:pic>
        <p:nvPicPr>
          <p:cNvPr id="110596" name="Picture 7" descr="42-16987807"/>
          <p:cNvPicPr>
            <a:picLocks noChangeAspect="1" noChangeArrowheads="1"/>
          </p:cNvPicPr>
          <p:nvPr/>
        </p:nvPicPr>
        <p:blipFill rotWithShape="1">
          <a:blip r:embed="rId3">
            <a:extLst>
              <a:ext uri="{28A0092B-C50C-407E-A947-70E740481C1C}">
                <a14:useLocalDpi xmlns:a14="http://schemas.microsoft.com/office/drawing/2010/main" val="0"/>
              </a:ext>
            </a:extLst>
          </a:blip>
          <a:srcRect t="22069"/>
          <a:stretch/>
        </p:blipFill>
        <p:spPr bwMode="auto">
          <a:xfrm>
            <a:off x="3276600" y="4648200"/>
            <a:ext cx="2209800" cy="1722120"/>
          </a:xfrm>
          <a:prstGeom prst="rect">
            <a:avLst/>
          </a:prstGeom>
          <a:ln w="228600" cap="sq" cmpd="thickThin">
            <a:solidFill>
              <a:srgbClr val="000000"/>
            </a:solidFill>
            <a:prstDash val="solid"/>
            <a:miter lim="800000"/>
          </a:ln>
          <a:effectLst>
            <a:innerShdw blurRad="76200">
              <a:srgbClr val="000000"/>
            </a:innerShdw>
          </a:effectLst>
          <a:extLst>
            <a:ext uri="{909E8E84-426E-40DD-AFC4-6F175D3DCCD1}">
              <a14:hiddenFill xmlns:a14="http://schemas.microsoft.com/office/drawing/2010/main">
                <a:solidFill>
                  <a:srgbClr val="FFFFFF"/>
                </a:solidFill>
              </a14:hiddenFill>
            </a:ext>
          </a:extLst>
        </p:spPr>
      </p:pic>
      <p:pic>
        <p:nvPicPr>
          <p:cNvPr id="5" name="Picture 7" descr="42-16987807"/>
          <p:cNvPicPr>
            <a:picLocks noChangeAspect="1" noChangeArrowheads="1"/>
          </p:cNvPicPr>
          <p:nvPr/>
        </p:nvPicPr>
        <p:blipFill rotWithShape="1">
          <a:blip r:embed="rId3">
            <a:extLst>
              <a:ext uri="{28A0092B-C50C-407E-A947-70E740481C1C}">
                <a14:useLocalDpi xmlns:a14="http://schemas.microsoft.com/office/drawing/2010/main" val="0"/>
              </a:ext>
            </a:extLst>
          </a:blip>
          <a:srcRect t="22069"/>
          <a:stretch/>
        </p:blipFill>
        <p:spPr bwMode="auto">
          <a:xfrm>
            <a:off x="457200" y="4648200"/>
            <a:ext cx="2209800" cy="1722120"/>
          </a:xfrm>
          <a:prstGeom prst="rect">
            <a:avLst/>
          </a:prstGeom>
          <a:ln w="228600" cap="sq" cmpd="thickThin">
            <a:solidFill>
              <a:srgbClr val="000000"/>
            </a:solidFill>
            <a:prstDash val="solid"/>
            <a:miter lim="800000"/>
          </a:ln>
          <a:effectLst>
            <a:innerShdw blurRad="76200">
              <a:srgbClr val="000000"/>
            </a:innerShdw>
          </a:effectLst>
          <a:extLst>
            <a:ext uri="{909E8E84-426E-40DD-AFC4-6F175D3DCCD1}">
              <a14:hiddenFill xmlns:a14="http://schemas.microsoft.com/office/drawing/2010/main">
                <a:solidFill>
                  <a:srgbClr val="FFFFFF"/>
                </a:solidFill>
              </a14:hiddenFill>
            </a:ext>
          </a:extLst>
        </p:spPr>
      </p:pic>
      <p:pic>
        <p:nvPicPr>
          <p:cNvPr id="6" name="Picture 7" descr="42-16987807"/>
          <p:cNvPicPr>
            <a:picLocks noChangeAspect="1" noChangeArrowheads="1"/>
          </p:cNvPicPr>
          <p:nvPr/>
        </p:nvPicPr>
        <p:blipFill rotWithShape="1">
          <a:blip r:embed="rId3">
            <a:extLst>
              <a:ext uri="{28A0092B-C50C-407E-A947-70E740481C1C}">
                <a14:useLocalDpi xmlns:a14="http://schemas.microsoft.com/office/drawing/2010/main" val="0"/>
              </a:ext>
            </a:extLst>
          </a:blip>
          <a:srcRect t="22069"/>
          <a:stretch/>
        </p:blipFill>
        <p:spPr bwMode="auto">
          <a:xfrm>
            <a:off x="6096000" y="4648200"/>
            <a:ext cx="2209800" cy="1722120"/>
          </a:xfrm>
          <a:prstGeom prst="rect">
            <a:avLst/>
          </a:prstGeom>
          <a:ln w="228600" cap="sq" cmpd="thickThin">
            <a:solidFill>
              <a:srgbClr val="000000"/>
            </a:solidFill>
            <a:prstDash val="solid"/>
            <a:miter lim="800000"/>
          </a:ln>
          <a:effectLst>
            <a:innerShdw blurRad="76200">
              <a:srgbClr val="000000"/>
            </a:inn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1979681"/>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mph" presetSubtype="0" fill="hold" nodeType="afterEffect">
                                  <p:stCondLst>
                                    <p:cond delay="0"/>
                                  </p:stCondLst>
                                  <p:childTnLst>
                                    <p:animRot by="21600000">
                                      <p:cBhvr>
                                        <p:cTn id="6" dur="2000" fill="hold"/>
                                        <p:tgtEl>
                                          <p:spTgt spid="61443">
                                            <p:txEl>
                                              <p:pRg st="0" end="0"/>
                                            </p:txEl>
                                          </p:spTgt>
                                        </p:tgtEl>
                                        <p:attrNameLst>
                                          <p:attrName>r</p:attrName>
                                        </p:attrNameLst>
                                      </p:cBhvr>
                                    </p:animRot>
                                  </p:childTnLst>
                                </p:cTn>
                              </p:par>
                            </p:childTnLst>
                          </p:cTn>
                        </p:par>
                        <p:par>
                          <p:cTn id="7" fill="hold">
                            <p:stCondLst>
                              <p:cond delay="2000"/>
                            </p:stCondLst>
                            <p:childTnLst>
                              <p:par>
                                <p:cTn id="8" presetID="8" presetClass="emph" presetSubtype="0" fill="hold" nodeType="afterEffect">
                                  <p:stCondLst>
                                    <p:cond delay="0"/>
                                  </p:stCondLst>
                                  <p:childTnLst>
                                    <p:animRot by="21600000">
                                      <p:cBhvr>
                                        <p:cTn id="9" dur="2000" fill="hold"/>
                                        <p:tgtEl>
                                          <p:spTgt spid="61443">
                                            <p:txEl>
                                              <p:pRg st="1" end="1"/>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7.xml><?xml version="1.0" encoding="utf-8"?>
<p:sld xmlns:a="http://schemas.openxmlformats.org/drawingml/2006/main" xmlns:r="http://schemas.openxmlformats.org/officeDocument/2006/relationships" xmlns:p="http://schemas.openxmlformats.org/presentationml/2006/main">
  <p:cSld>
    <p:bg>
      <p:bgPr>
        <a:solidFill>
          <a:schemeClr val="bg1">
            <a:alpha val="0"/>
          </a:schemeClr>
        </a:solidFill>
        <a:effectLst/>
      </p:bgPr>
    </p:bg>
    <p:spTree>
      <p:nvGrpSpPr>
        <p:cNvPr id="1" name=""/>
        <p:cNvGrpSpPr/>
        <p:nvPr/>
      </p:nvGrpSpPr>
      <p:grpSpPr>
        <a:xfrm>
          <a:off x="0" y="0"/>
          <a:ext cx="0" cy="0"/>
          <a:chOff x="0" y="0"/>
          <a:chExt cx="0" cy="0"/>
        </a:xfrm>
      </p:grpSpPr>
      <p:sp>
        <p:nvSpPr>
          <p:cNvPr id="128002" name="Rectangle 4"/>
          <p:cNvSpPr>
            <a:spLocks noGrp="1" noChangeArrowheads="1"/>
          </p:cNvSpPr>
          <p:nvPr>
            <p:ph type="ctrTitle"/>
          </p:nvPr>
        </p:nvSpPr>
        <p:spPr>
          <a:xfrm>
            <a:off x="5334000" y="2133600"/>
            <a:ext cx="3810000" cy="1470025"/>
          </a:xfrm>
        </p:spPr>
        <p:txBody>
          <a:bodyPr/>
          <a:lstStyle/>
          <a:p>
            <a:pPr eaLnBrk="1" hangingPunct="1"/>
            <a:r>
              <a:rPr lang="en-US" sz="8000" dirty="0" smtClean="0">
                <a:solidFill>
                  <a:srgbClr val="FFC000"/>
                </a:solidFill>
                <a:latin typeface="Waker" pitchFamily="2" charset="0"/>
              </a:rPr>
              <a:t>Shield#1</a:t>
            </a:r>
            <a:endParaRPr lang="en-US" sz="8000" dirty="0" smtClean="0">
              <a:solidFill>
                <a:srgbClr val="FFC000"/>
              </a:solidFill>
              <a:latin typeface="Waker" pitchFamily="2" charset="0"/>
            </a:endParaRPr>
          </a:p>
        </p:txBody>
      </p:sp>
      <p:pic>
        <p:nvPicPr>
          <p:cNvPr id="111619" name="Picture 7" descr="42-16987749"/>
          <p:cNvPicPr>
            <a:picLocks noChangeAspect="1" noChangeArrowheads="1"/>
          </p:cNvPicPr>
          <p:nvPr/>
        </p:nvPicPr>
        <p:blipFill rotWithShape="1">
          <a:blip r:embed="rId3">
            <a:extLst>
              <a:ext uri="{28A0092B-C50C-407E-A947-70E740481C1C}">
                <a14:useLocalDpi xmlns:a14="http://schemas.microsoft.com/office/drawing/2010/main" val="0"/>
              </a:ext>
            </a:extLst>
          </a:blip>
          <a:srcRect t="30870"/>
          <a:stretch/>
        </p:blipFill>
        <p:spPr bwMode="auto">
          <a:xfrm>
            <a:off x="518159" y="685800"/>
            <a:ext cx="4519283" cy="3124200"/>
          </a:xfrm>
          <a:prstGeom prst="rect">
            <a:avLst/>
          </a:prstGeom>
          <a:ln w="228600" cap="sq" cmpd="thickThin">
            <a:solidFill>
              <a:srgbClr val="000000"/>
            </a:solidFill>
            <a:prstDash val="solid"/>
            <a:miter lim="800000"/>
          </a:ln>
          <a:effectLst>
            <a:innerShdw blurRad="76200">
              <a:srgbClr val="000000"/>
            </a:innerShdw>
          </a:effectLst>
          <a:extLst>
            <a:ext uri="{909E8E84-426E-40DD-AFC4-6F175D3DCCD1}">
              <a14:hiddenFill xmlns:a14="http://schemas.microsoft.com/office/drawing/2010/main">
                <a:solidFill>
                  <a:srgbClr val="FFFFFF"/>
                </a:solidFill>
              </a14:hiddenFill>
            </a:ext>
          </a:extLst>
        </p:spPr>
      </p:pic>
      <p:sp>
        <p:nvSpPr>
          <p:cNvPr id="7" name="Rectangle 6"/>
          <p:cNvSpPr/>
          <p:nvPr/>
        </p:nvSpPr>
        <p:spPr>
          <a:xfrm>
            <a:off x="0" y="4724400"/>
            <a:ext cx="9143999" cy="1323439"/>
          </a:xfrm>
          <a:prstGeom prst="rect">
            <a:avLst/>
          </a:prstGeom>
          <a:noFill/>
        </p:spPr>
        <p:txBody>
          <a:bodyPr wrap="square">
            <a:sp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pPr algn="ctr" fontAlgn="base">
              <a:spcBef>
                <a:spcPct val="0"/>
              </a:spcBef>
              <a:spcAft>
                <a:spcPct val="0"/>
              </a:spcAft>
              <a:defRPr/>
            </a:pPr>
            <a:r>
              <a:rPr lang="en-US" sz="8000" b="1" cap="all" dirty="0">
                <a:ln/>
                <a:solidFill>
                  <a:srgbClr val="4F81BD"/>
                </a:solidFill>
                <a:effectLst>
                  <a:outerShdw blurRad="19685" dist="12700" dir="5400000" algn="tl" rotWithShape="0">
                    <a:srgbClr val="4F81BD">
                      <a:satMod val="130000"/>
                      <a:alpha val="60000"/>
                    </a:srgbClr>
                  </a:outerShdw>
                  <a:reflection blurRad="10000" stA="55000" endPos="48000" dist="500" dir="5400000" sy="-100000" algn="bl" rotWithShape="0"/>
                </a:effectLst>
                <a:latin typeface="+mj-lt"/>
              </a:rPr>
              <a:t>Be Prepared</a:t>
            </a:r>
          </a:p>
        </p:txBody>
      </p:sp>
    </p:spTree>
    <p:extLst>
      <p:ext uri="{BB962C8B-B14F-4D97-AF65-F5344CB8AC3E}">
        <p14:creationId xmlns:p14="http://schemas.microsoft.com/office/powerpoint/2010/main" val="3853356933"/>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129026" name="Rectangle 6"/>
          <p:cNvSpPr>
            <a:spLocks noGrp="1" noChangeArrowheads="1"/>
          </p:cNvSpPr>
          <p:nvPr>
            <p:ph type="title"/>
          </p:nvPr>
        </p:nvSpPr>
        <p:spPr>
          <a:xfrm>
            <a:off x="0" y="5273675"/>
            <a:ext cx="9144000" cy="1143000"/>
          </a:xfrm>
        </p:spPr>
        <p:txBody>
          <a:bodyPr/>
          <a:lstStyle/>
          <a:p>
            <a:pPr eaLnBrk="1" hangingPunct="1"/>
            <a:r>
              <a:rPr lang="en-US" sz="4400" dirty="0" smtClean="0"/>
              <a:t>What shall I do?</a:t>
            </a:r>
          </a:p>
        </p:txBody>
      </p:sp>
      <p:sp>
        <p:nvSpPr>
          <p:cNvPr id="129027" name="Content Placeholder 8"/>
          <p:cNvSpPr>
            <a:spLocks noGrp="1"/>
          </p:cNvSpPr>
          <p:nvPr>
            <p:ph idx="1"/>
          </p:nvPr>
        </p:nvSpPr>
        <p:spPr>
          <a:xfrm>
            <a:off x="457200" y="465138"/>
            <a:ext cx="8229600" cy="4525962"/>
          </a:xfrm>
        </p:spPr>
        <p:txBody>
          <a:bodyPr/>
          <a:lstStyle/>
          <a:p>
            <a:pPr algn="ctr"/>
            <a:r>
              <a:rPr lang="en-US" sz="4000" dirty="0" smtClean="0"/>
              <a:t>My friends </a:t>
            </a:r>
            <a:r>
              <a:rPr lang="en-US" sz="4000" dirty="0" smtClean="0"/>
              <a:t>will start </a:t>
            </a:r>
            <a:r>
              <a:rPr lang="en-US" sz="4000" dirty="0" smtClean="0"/>
              <a:t>making fun of me because I have decided to </a:t>
            </a:r>
            <a:r>
              <a:rPr lang="en-US" sz="4000" dirty="0" smtClean="0"/>
              <a:t>cover </a:t>
            </a:r>
            <a:r>
              <a:rPr lang="en-US" sz="4000" dirty="0" smtClean="0"/>
              <a:t>my head.</a:t>
            </a:r>
          </a:p>
          <a:p>
            <a:pPr algn="ctr"/>
            <a:endParaRPr lang="en-US" sz="4000" dirty="0" smtClean="0"/>
          </a:p>
        </p:txBody>
      </p:sp>
      <p:pic>
        <p:nvPicPr>
          <p:cNvPr id="129028" name="Picture 15" descr="42-15528824"/>
          <p:cNvPicPr>
            <a:picLocks noChangeAspect="1" noChangeArrowheads="1"/>
          </p:cNvPicPr>
          <p:nvPr/>
        </p:nvPicPr>
        <p:blipFill>
          <a:blip r:embed="rId3">
            <a:extLst>
              <a:ext uri="{28A0092B-C50C-407E-A947-70E740481C1C}">
                <a14:useLocalDpi xmlns:a14="http://schemas.microsoft.com/office/drawing/2010/main" val="0"/>
              </a:ext>
            </a:extLst>
          </a:blip>
          <a:srcRect t="45454"/>
          <a:stretch>
            <a:fillRect/>
          </a:stretch>
        </p:blipFill>
        <p:spPr bwMode="auto">
          <a:xfrm>
            <a:off x="1295399" y="2743201"/>
            <a:ext cx="6776241" cy="25644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244790643"/>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0050" name="Rectangle 8"/>
          <p:cNvSpPr>
            <a:spLocks noGrp="1" noChangeArrowheads="1"/>
          </p:cNvSpPr>
          <p:nvPr>
            <p:ph type="title"/>
          </p:nvPr>
        </p:nvSpPr>
        <p:spPr>
          <a:xfrm>
            <a:off x="0" y="5181600"/>
            <a:ext cx="9144000" cy="1143000"/>
          </a:xfrm>
        </p:spPr>
        <p:txBody>
          <a:bodyPr/>
          <a:lstStyle/>
          <a:p>
            <a:pPr eaLnBrk="1" hangingPunct="1"/>
            <a:r>
              <a:rPr lang="en-US" sz="5400" dirty="0" smtClean="0"/>
              <a:t>What shall I do?</a:t>
            </a:r>
          </a:p>
        </p:txBody>
      </p:sp>
      <p:sp>
        <p:nvSpPr>
          <p:cNvPr id="130051" name="Content Placeholder 3"/>
          <p:cNvSpPr>
            <a:spLocks noGrp="1"/>
          </p:cNvSpPr>
          <p:nvPr>
            <p:ph idx="1"/>
          </p:nvPr>
        </p:nvSpPr>
        <p:spPr>
          <a:xfrm>
            <a:off x="457200" y="457200"/>
            <a:ext cx="8229600" cy="4525963"/>
          </a:xfrm>
        </p:spPr>
        <p:txBody>
          <a:bodyPr/>
          <a:lstStyle/>
          <a:p>
            <a:pPr algn="ctr"/>
            <a:r>
              <a:rPr lang="en-US" sz="3200" smtClean="0"/>
              <a:t>I feel pressured by my friends to lie to my parents and go out with them to a place I am not allowed to.</a:t>
            </a:r>
          </a:p>
          <a:p>
            <a:pPr algn="ctr"/>
            <a:endParaRPr lang="en-US" sz="3200" smtClean="0"/>
          </a:p>
        </p:txBody>
      </p:sp>
      <p:pic>
        <p:nvPicPr>
          <p:cNvPr id="130052" name="Picture 12" descr="42-19403498"/>
          <p:cNvPicPr>
            <a:picLocks noChangeAspect="1" noChangeArrowheads="1"/>
          </p:cNvPicPr>
          <p:nvPr/>
        </p:nvPicPr>
        <p:blipFill>
          <a:blip r:embed="rId3">
            <a:extLst>
              <a:ext uri="{28A0092B-C50C-407E-A947-70E740481C1C}">
                <a14:useLocalDpi xmlns:a14="http://schemas.microsoft.com/office/drawing/2010/main" val="0"/>
              </a:ext>
            </a:extLst>
          </a:blip>
          <a:srcRect t="55286"/>
          <a:stretch>
            <a:fillRect/>
          </a:stretch>
        </p:blipFill>
        <p:spPr bwMode="auto">
          <a:xfrm>
            <a:off x="609600" y="2677264"/>
            <a:ext cx="8077200" cy="241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914520884"/>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2" descr="http://freepostermaker.com/uploads/saved_posters/free-poster-66jhpbpvco-THINK-WIN-WIN.jpg"/>
          <p:cNvPicPr>
            <a:picLocks noChangeAspect="1" noChangeArrowheads="1"/>
          </p:cNvPicPr>
          <p:nvPr/>
        </p:nvPicPr>
        <p:blipFill rotWithShape="1">
          <a:blip r:embed="rId3">
            <a:extLst>
              <a:ext uri="{28A0092B-C50C-407E-A947-70E740481C1C}">
                <a14:useLocalDpi xmlns:a14="http://schemas.microsoft.com/office/drawing/2010/main" val="0"/>
              </a:ext>
            </a:extLst>
          </a:blip>
          <a:srcRect l="4897" t="2516" r="4536" b="8931"/>
          <a:stretch/>
        </p:blipFill>
        <p:spPr bwMode="auto">
          <a:xfrm>
            <a:off x="724618" y="457200"/>
            <a:ext cx="7763773" cy="6072997"/>
          </a:xfrm>
          <a:prstGeom prst="rect">
            <a:avLst/>
          </a:prstGeom>
          <a:noFill/>
          <a:extLst>
            <a:ext uri="{909E8E84-426E-40DD-AFC4-6F175D3DCCD1}">
              <a14:hiddenFill xmlns:a14="http://schemas.microsoft.com/office/drawing/2010/main">
                <a:solidFill>
                  <a:srgbClr val="FFFFFF"/>
                </a:solidFill>
              </a14:hiddenFill>
            </a:ext>
          </a:extLst>
        </p:spPr>
      </p:pic>
      <p:sp>
        <p:nvSpPr>
          <p:cNvPr id="62466" name="Title 1"/>
          <p:cNvSpPr>
            <a:spLocks noGrp="1"/>
          </p:cNvSpPr>
          <p:nvPr>
            <p:ph type="title"/>
          </p:nvPr>
        </p:nvSpPr>
        <p:spPr>
          <a:xfrm>
            <a:off x="491704" y="1066800"/>
            <a:ext cx="8229600" cy="1143000"/>
          </a:xfrm>
        </p:spPr>
        <p:txBody>
          <a:bodyPr/>
          <a:lstStyle/>
          <a:p>
            <a:r>
              <a:rPr lang="en-US" sz="9600" dirty="0" smtClean="0">
                <a:solidFill>
                  <a:schemeClr val="tx1"/>
                </a:solidFill>
              </a:rPr>
              <a:t>Cure</a:t>
            </a:r>
          </a:p>
        </p:txBody>
      </p:sp>
    </p:spTree>
    <p:extLst>
      <p:ext uri="{BB962C8B-B14F-4D97-AF65-F5344CB8AC3E}">
        <p14:creationId xmlns:p14="http://schemas.microsoft.com/office/powerpoint/2010/main" val="2422592187"/>
      </p:ext>
    </p:extLst>
  </p:cSld>
  <p:clrMapOvr>
    <a:masterClrMapping/>
  </p:clrMapOvr>
  <p:transition>
    <p:fade/>
  </p:transition>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bg>
      <p:bgPr>
        <a:solidFill>
          <a:schemeClr val="bg1">
            <a:alpha val="0"/>
          </a:schemeClr>
        </a:solidFill>
        <a:effectLst/>
      </p:bgPr>
    </p:bg>
    <p:spTree>
      <p:nvGrpSpPr>
        <p:cNvPr id="1" name=""/>
        <p:cNvGrpSpPr/>
        <p:nvPr/>
      </p:nvGrpSpPr>
      <p:grpSpPr>
        <a:xfrm>
          <a:off x="0" y="0"/>
          <a:ext cx="0" cy="0"/>
          <a:chOff x="0" y="0"/>
          <a:chExt cx="0" cy="0"/>
        </a:xfrm>
      </p:grpSpPr>
      <p:sp>
        <p:nvSpPr>
          <p:cNvPr id="131074" name="Rectangle 8"/>
          <p:cNvSpPr>
            <a:spLocks noGrp="1" noChangeArrowheads="1"/>
          </p:cNvSpPr>
          <p:nvPr>
            <p:ph type="title"/>
          </p:nvPr>
        </p:nvSpPr>
        <p:spPr>
          <a:xfrm>
            <a:off x="0" y="5861961"/>
            <a:ext cx="9144000" cy="1143000"/>
          </a:xfrm>
        </p:spPr>
        <p:txBody>
          <a:bodyPr/>
          <a:lstStyle/>
          <a:p>
            <a:pPr eaLnBrk="1" hangingPunct="1"/>
            <a:r>
              <a:rPr lang="en-US" sz="4400" dirty="0" smtClean="0">
                <a:solidFill>
                  <a:schemeClr val="bg1"/>
                </a:solidFill>
              </a:rPr>
              <a:t>What shall I do?</a:t>
            </a:r>
          </a:p>
        </p:txBody>
      </p:sp>
      <p:sp>
        <p:nvSpPr>
          <p:cNvPr id="131075" name="Content Placeholder 3"/>
          <p:cNvSpPr>
            <a:spLocks noGrp="1"/>
          </p:cNvSpPr>
          <p:nvPr>
            <p:ph idx="1"/>
          </p:nvPr>
        </p:nvSpPr>
        <p:spPr>
          <a:xfrm>
            <a:off x="533400" y="152400"/>
            <a:ext cx="8229600" cy="4525963"/>
          </a:xfrm>
        </p:spPr>
        <p:txBody>
          <a:bodyPr/>
          <a:lstStyle/>
          <a:p>
            <a:pPr algn="ctr"/>
            <a:r>
              <a:rPr lang="en-US" sz="3600" dirty="0" smtClean="0">
                <a:solidFill>
                  <a:schemeClr val="bg1"/>
                </a:solidFill>
              </a:rPr>
              <a:t>I feel pressured by my friends to do things that will displease my parents and </a:t>
            </a:r>
            <a:r>
              <a:rPr lang="en-US" sz="3600" dirty="0" smtClean="0">
                <a:solidFill>
                  <a:schemeClr val="bg1"/>
                </a:solidFill>
              </a:rPr>
              <a:t>Allah (</a:t>
            </a:r>
            <a:r>
              <a:rPr lang="en-US" sz="3600" dirty="0" err="1" smtClean="0">
                <a:solidFill>
                  <a:schemeClr val="bg1"/>
                </a:solidFill>
              </a:rPr>
              <a:t>swt</a:t>
            </a:r>
            <a:r>
              <a:rPr lang="en-US" sz="3600" dirty="0" smtClean="0">
                <a:solidFill>
                  <a:schemeClr val="bg1"/>
                </a:solidFill>
              </a:rPr>
              <a:t>)</a:t>
            </a:r>
            <a:endParaRPr lang="en-US" sz="3600" dirty="0" smtClean="0">
              <a:solidFill>
                <a:schemeClr val="bg1"/>
              </a:solidFill>
            </a:endParaRPr>
          </a:p>
          <a:p>
            <a:pPr algn="ctr"/>
            <a:r>
              <a:rPr lang="en-US" sz="3600" dirty="0" smtClean="0">
                <a:solidFill>
                  <a:schemeClr val="bg1"/>
                </a:solidFill>
              </a:rPr>
              <a:t> </a:t>
            </a:r>
          </a:p>
        </p:txBody>
      </p:sp>
      <p:pic>
        <p:nvPicPr>
          <p:cNvPr id="114692" name="Picture 11" descr="CB106484"/>
          <p:cNvPicPr>
            <a:picLocks noChangeAspect="1" noChangeArrowheads="1"/>
          </p:cNvPicPr>
          <p:nvPr/>
        </p:nvPicPr>
        <p:blipFill rotWithShape="1">
          <a:blip r:embed="rId3">
            <a:extLst>
              <a:ext uri="{28A0092B-C50C-407E-A947-70E740481C1C}">
                <a14:useLocalDpi xmlns:a14="http://schemas.microsoft.com/office/drawing/2010/main" val="0"/>
              </a:ext>
            </a:extLst>
          </a:blip>
          <a:srcRect t="26800" r="45600"/>
          <a:stretch/>
        </p:blipFill>
        <p:spPr bwMode="auto">
          <a:xfrm>
            <a:off x="3352800" y="2286000"/>
            <a:ext cx="2590801" cy="3486152"/>
          </a:xfrm>
          <a:prstGeom prst="rect">
            <a:avLst/>
          </a:prstGeom>
          <a:ln w="228600" cap="sq" cmpd="thickThin">
            <a:solidFill>
              <a:srgbClr val="000000"/>
            </a:solidFill>
            <a:prstDash val="solid"/>
            <a:miter lim="800000"/>
          </a:ln>
          <a:effectLst>
            <a:innerShdw blurRad="76200">
              <a:srgbClr val="000000"/>
            </a:inn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2953966"/>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bg>
      <p:bgPr>
        <a:solidFill>
          <a:schemeClr val="bg1">
            <a:alpha val="0"/>
          </a:schemeClr>
        </a:solidFill>
        <a:effectLst/>
      </p:bgPr>
    </p:bg>
    <p:spTree>
      <p:nvGrpSpPr>
        <p:cNvPr id="1" name=""/>
        <p:cNvGrpSpPr/>
        <p:nvPr/>
      </p:nvGrpSpPr>
      <p:grpSpPr>
        <a:xfrm>
          <a:off x="0" y="0"/>
          <a:ext cx="0" cy="0"/>
          <a:chOff x="0" y="0"/>
          <a:chExt cx="0" cy="0"/>
        </a:xfrm>
      </p:grpSpPr>
      <p:sp>
        <p:nvSpPr>
          <p:cNvPr id="132098" name="Rectangle 4"/>
          <p:cNvSpPr>
            <a:spLocks noGrp="1" noChangeArrowheads="1"/>
          </p:cNvSpPr>
          <p:nvPr>
            <p:ph type="ctrTitle"/>
          </p:nvPr>
        </p:nvSpPr>
        <p:spPr>
          <a:xfrm>
            <a:off x="533400" y="3200400"/>
            <a:ext cx="7772400" cy="1470025"/>
          </a:xfrm>
        </p:spPr>
        <p:txBody>
          <a:bodyPr/>
          <a:lstStyle/>
          <a:p>
            <a:pPr eaLnBrk="1" hangingPunct="1"/>
            <a:r>
              <a:rPr lang="en-US" sz="8800" dirty="0" smtClean="0">
                <a:solidFill>
                  <a:srgbClr val="0033CC"/>
                </a:solidFill>
                <a:latin typeface="Waker" pitchFamily="2" charset="0"/>
              </a:rPr>
              <a:t>Shield#2</a:t>
            </a:r>
            <a:endParaRPr lang="en-US" sz="8800" dirty="0" smtClean="0">
              <a:solidFill>
                <a:srgbClr val="0033CC"/>
              </a:solidFill>
              <a:latin typeface="Waker" pitchFamily="2" charset="0"/>
            </a:endParaRPr>
          </a:p>
        </p:txBody>
      </p:sp>
      <p:pic>
        <p:nvPicPr>
          <p:cNvPr id="132099" name="Picture 7" descr="42-16987807"/>
          <p:cNvPicPr>
            <a:picLocks noChangeAspect="1" noChangeArrowheads="1"/>
          </p:cNvPicPr>
          <p:nvPr/>
        </p:nvPicPr>
        <p:blipFill>
          <a:blip r:embed="rId3">
            <a:extLst>
              <a:ext uri="{28A0092B-C50C-407E-A947-70E740481C1C}">
                <a14:useLocalDpi xmlns:a14="http://schemas.microsoft.com/office/drawing/2010/main" val="0"/>
              </a:ext>
            </a:extLst>
          </a:blip>
          <a:srcRect t="20000"/>
          <a:stretch>
            <a:fillRect/>
          </a:stretch>
        </p:blipFill>
        <p:spPr bwMode="auto">
          <a:xfrm>
            <a:off x="3200400" y="625306"/>
            <a:ext cx="3124200" cy="24988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4"/>
          <p:cNvSpPr/>
          <p:nvPr/>
        </p:nvSpPr>
        <p:spPr>
          <a:xfrm>
            <a:off x="1" y="4549676"/>
            <a:ext cx="9144000" cy="2308324"/>
          </a:xfrm>
          <a:prstGeom prst="rect">
            <a:avLst/>
          </a:prstGeom>
          <a:noFill/>
        </p:spPr>
        <p:txBody>
          <a:bodyPr wrap="square">
            <a:spAutoFit/>
          </a:bodyPr>
          <a:lstStyle/>
          <a:p>
            <a:pPr algn="ctr" fontAlgn="base">
              <a:spcBef>
                <a:spcPct val="0"/>
              </a:spcBef>
              <a:spcAft>
                <a:spcPct val="0"/>
              </a:spcAft>
              <a:defRPr/>
            </a:pPr>
            <a:r>
              <a:rPr lang="en-US" sz="7200" b="1" dirty="0">
                <a:ln w="1905"/>
                <a:gradFill>
                  <a:gsLst>
                    <a:gs pos="0">
                      <a:srgbClr val="F79646">
                        <a:shade val="20000"/>
                        <a:satMod val="200000"/>
                      </a:srgbClr>
                    </a:gs>
                    <a:gs pos="78000">
                      <a:srgbClr val="F79646">
                        <a:tint val="90000"/>
                        <a:shade val="89000"/>
                        <a:satMod val="220000"/>
                      </a:srgbClr>
                    </a:gs>
                    <a:gs pos="100000">
                      <a:srgbClr val="F79646">
                        <a:tint val="12000"/>
                        <a:satMod val="255000"/>
                      </a:srgbClr>
                    </a:gs>
                  </a:gsLst>
                  <a:lin ang="5400000"/>
                </a:gradFill>
                <a:effectLst>
                  <a:innerShdw blurRad="69850" dist="43180" dir="5400000">
                    <a:srgbClr val="000000">
                      <a:alpha val="65000"/>
                    </a:srgbClr>
                  </a:innerShdw>
                </a:effectLst>
                <a:latin typeface="+mj-lt"/>
              </a:rPr>
              <a:t>Having</a:t>
            </a:r>
          </a:p>
          <a:p>
            <a:pPr algn="ctr" fontAlgn="base">
              <a:spcBef>
                <a:spcPct val="0"/>
              </a:spcBef>
              <a:spcAft>
                <a:spcPct val="0"/>
              </a:spcAft>
              <a:defRPr/>
            </a:pPr>
            <a:r>
              <a:rPr lang="en-US" sz="7200" b="1" dirty="0">
                <a:ln w="1905"/>
                <a:gradFill>
                  <a:gsLst>
                    <a:gs pos="0">
                      <a:srgbClr val="F79646">
                        <a:shade val="20000"/>
                        <a:satMod val="200000"/>
                      </a:srgbClr>
                    </a:gs>
                    <a:gs pos="78000">
                      <a:srgbClr val="F79646">
                        <a:tint val="90000"/>
                        <a:shade val="89000"/>
                        <a:satMod val="220000"/>
                      </a:srgbClr>
                    </a:gs>
                    <a:gs pos="100000">
                      <a:srgbClr val="F79646">
                        <a:tint val="12000"/>
                        <a:satMod val="255000"/>
                      </a:srgbClr>
                    </a:gs>
                  </a:gsLst>
                  <a:lin ang="5400000"/>
                </a:gradFill>
                <a:effectLst>
                  <a:innerShdw blurRad="69850" dist="43180" dir="5400000">
                    <a:srgbClr val="000000">
                      <a:alpha val="65000"/>
                    </a:srgbClr>
                  </a:innerShdw>
                </a:effectLst>
                <a:latin typeface="+mj-lt"/>
              </a:rPr>
              <a:t>Clear goals </a:t>
            </a:r>
            <a:r>
              <a:rPr lang="en-US" sz="7200" b="1" dirty="0" smtClean="0">
                <a:ln w="1905"/>
                <a:gradFill>
                  <a:gsLst>
                    <a:gs pos="0">
                      <a:srgbClr val="F79646">
                        <a:shade val="20000"/>
                        <a:satMod val="200000"/>
                      </a:srgbClr>
                    </a:gs>
                    <a:gs pos="78000">
                      <a:srgbClr val="F79646">
                        <a:tint val="90000"/>
                        <a:shade val="89000"/>
                        <a:satMod val="220000"/>
                      </a:srgbClr>
                    </a:gs>
                    <a:gs pos="100000">
                      <a:srgbClr val="F79646">
                        <a:tint val="12000"/>
                        <a:satMod val="255000"/>
                      </a:srgbClr>
                    </a:gs>
                  </a:gsLst>
                  <a:lin ang="5400000"/>
                </a:gradFill>
                <a:effectLst>
                  <a:innerShdw blurRad="69850" dist="43180" dir="5400000">
                    <a:srgbClr val="000000">
                      <a:alpha val="65000"/>
                    </a:srgbClr>
                  </a:innerShdw>
                </a:effectLst>
                <a:latin typeface="+mj-lt"/>
              </a:rPr>
              <a:t>in </a:t>
            </a:r>
            <a:r>
              <a:rPr lang="en-US" sz="7200" b="1" dirty="0">
                <a:ln w="1905"/>
                <a:gradFill>
                  <a:gsLst>
                    <a:gs pos="0">
                      <a:srgbClr val="F79646">
                        <a:shade val="20000"/>
                        <a:satMod val="200000"/>
                      </a:srgbClr>
                    </a:gs>
                    <a:gs pos="78000">
                      <a:srgbClr val="F79646">
                        <a:tint val="90000"/>
                        <a:shade val="89000"/>
                        <a:satMod val="220000"/>
                      </a:srgbClr>
                    </a:gs>
                    <a:gs pos="100000">
                      <a:srgbClr val="F79646">
                        <a:tint val="12000"/>
                        <a:satMod val="255000"/>
                      </a:srgbClr>
                    </a:gs>
                  </a:gsLst>
                  <a:lin ang="5400000"/>
                </a:gradFill>
                <a:effectLst>
                  <a:innerShdw blurRad="69850" dist="43180" dir="5400000">
                    <a:srgbClr val="000000">
                      <a:alpha val="65000"/>
                    </a:srgbClr>
                  </a:innerShdw>
                </a:effectLst>
                <a:latin typeface="+mj-lt"/>
              </a:rPr>
              <a:t>life</a:t>
            </a:r>
          </a:p>
        </p:txBody>
      </p:sp>
    </p:spTree>
    <p:extLst>
      <p:ext uri="{BB962C8B-B14F-4D97-AF65-F5344CB8AC3E}">
        <p14:creationId xmlns:p14="http://schemas.microsoft.com/office/powerpoint/2010/main" val="888320662"/>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bg>
      <p:bgPr>
        <a:gradFill flip="none" rotWithShape="1">
          <a:gsLst>
            <a:gs pos="52000">
              <a:srgbClr val="00B0F0">
                <a:alpha val="56000"/>
              </a:srgbClr>
            </a:gs>
            <a:gs pos="36000">
              <a:schemeClr val="accent1">
                <a:tint val="44500"/>
                <a:satMod val="160000"/>
              </a:schemeClr>
            </a:gs>
            <a:gs pos="63000">
              <a:schemeClr val="accent1">
                <a:tint val="23500"/>
                <a:satMod val="160000"/>
              </a:schemeClr>
            </a:gs>
          </a:gsLst>
          <a:path path="rect">
            <a:fillToRect l="100000" t="100000"/>
          </a:path>
          <a:tileRect r="-100000" b="-100000"/>
        </a:gradFill>
        <a:effectLst/>
      </p:bgPr>
    </p:bg>
    <p:spTree>
      <p:nvGrpSpPr>
        <p:cNvPr id="1" name=""/>
        <p:cNvGrpSpPr/>
        <p:nvPr/>
      </p:nvGrpSpPr>
      <p:grpSpPr>
        <a:xfrm>
          <a:off x="0" y="0"/>
          <a:ext cx="0" cy="0"/>
          <a:chOff x="0" y="0"/>
          <a:chExt cx="0" cy="0"/>
        </a:xfrm>
      </p:grpSpPr>
      <p:sp>
        <p:nvSpPr>
          <p:cNvPr id="133122" name="Title 1"/>
          <p:cNvSpPr>
            <a:spLocks noGrp="1"/>
          </p:cNvSpPr>
          <p:nvPr>
            <p:ph type="title"/>
          </p:nvPr>
        </p:nvSpPr>
        <p:spPr>
          <a:xfrm>
            <a:off x="457200" y="274638"/>
            <a:ext cx="8305800" cy="2239962"/>
          </a:xfrm>
        </p:spPr>
        <p:txBody>
          <a:bodyPr/>
          <a:lstStyle/>
          <a:p>
            <a:r>
              <a:rPr lang="ur-PK" sz="6000" smtClean="0">
                <a:latin typeface="Arabic Typesetting" pitchFamily="66" charset="-78"/>
                <a:cs typeface="Arabic Typesetting" pitchFamily="66" charset="-78"/>
              </a:rPr>
              <a:t>الْأَخِلَّاءُ يَوْمَئِذٍ بَعْضُهُمْ لِبَعْضٍ عَدُوٌّ إِلَّا الْمُتَّقِينَ</a:t>
            </a:r>
            <a:r>
              <a:rPr lang="en-US" sz="3600" smtClean="0">
                <a:latin typeface="Arabic Typesetting" pitchFamily="66" charset="-78"/>
                <a:cs typeface="Arabic Typesetting" pitchFamily="66" charset="-78"/>
              </a:rPr>
              <a:t/>
            </a:r>
            <a:br>
              <a:rPr lang="en-US" sz="3600" smtClean="0">
                <a:latin typeface="Arabic Typesetting" pitchFamily="66" charset="-78"/>
                <a:cs typeface="Arabic Typesetting" pitchFamily="66" charset="-78"/>
              </a:rPr>
            </a:br>
            <a:endParaRPr lang="en-US" sz="3600" smtClean="0">
              <a:latin typeface="Arabic Typesetting" pitchFamily="66" charset="-78"/>
              <a:cs typeface="Arabic Typesetting" pitchFamily="66" charset="-78"/>
            </a:endParaRPr>
          </a:p>
        </p:txBody>
      </p:sp>
      <p:sp>
        <p:nvSpPr>
          <p:cNvPr id="133123" name="Content Placeholder 2"/>
          <p:cNvSpPr>
            <a:spLocks noGrp="1"/>
          </p:cNvSpPr>
          <p:nvPr>
            <p:ph idx="1"/>
          </p:nvPr>
        </p:nvSpPr>
        <p:spPr>
          <a:xfrm>
            <a:off x="457200" y="3124200"/>
            <a:ext cx="8229600" cy="3001963"/>
          </a:xfrm>
        </p:spPr>
        <p:txBody>
          <a:bodyPr/>
          <a:lstStyle/>
          <a:p>
            <a:r>
              <a:rPr lang="en-US" sz="4800" dirty="0" smtClean="0"/>
              <a:t>	Friends on that day will be foes, one to another, except the Righteous. </a:t>
            </a:r>
          </a:p>
          <a:p>
            <a:r>
              <a:rPr lang="en-US" b="0" dirty="0" smtClean="0">
                <a:latin typeface="Arial" charset="0"/>
              </a:rPr>
              <a:t>                                    ( Surah </a:t>
            </a:r>
            <a:r>
              <a:rPr lang="en-US" b="0" dirty="0" err="1" smtClean="0">
                <a:latin typeface="Arial" charset="0"/>
              </a:rPr>
              <a:t>Az</a:t>
            </a:r>
            <a:r>
              <a:rPr lang="en-US" b="0" dirty="0" smtClean="0">
                <a:latin typeface="Arial" charset="0"/>
              </a:rPr>
              <a:t> </a:t>
            </a:r>
            <a:r>
              <a:rPr lang="en-US" b="0" dirty="0" err="1" smtClean="0">
                <a:latin typeface="Arial" charset="0"/>
              </a:rPr>
              <a:t>Zukhruf</a:t>
            </a:r>
            <a:r>
              <a:rPr lang="en-US" b="0" dirty="0" smtClean="0">
                <a:latin typeface="Arial" charset="0"/>
              </a:rPr>
              <a:t> 43: Verse 67)</a:t>
            </a:r>
          </a:p>
        </p:txBody>
      </p:sp>
    </p:spTree>
    <p:extLst>
      <p:ext uri="{BB962C8B-B14F-4D97-AF65-F5344CB8AC3E}">
        <p14:creationId xmlns:p14="http://schemas.microsoft.com/office/powerpoint/2010/main" val="1608179066"/>
      </p:ext>
    </p:extLst>
  </p:cSld>
  <p:clrMapOvr>
    <a:masterClrMapping/>
  </p:clrMapOvr>
  <p:transition>
    <p:fade/>
  </p:transition>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4146" name="Rectangle 4"/>
          <p:cNvSpPr>
            <a:spLocks noGrp="1" noChangeArrowheads="1"/>
          </p:cNvSpPr>
          <p:nvPr>
            <p:ph type="ctrTitle"/>
          </p:nvPr>
        </p:nvSpPr>
        <p:spPr>
          <a:xfrm>
            <a:off x="0" y="3200400"/>
            <a:ext cx="9144000" cy="1470025"/>
          </a:xfrm>
        </p:spPr>
        <p:txBody>
          <a:bodyPr/>
          <a:lstStyle/>
          <a:p>
            <a:pPr eaLnBrk="1" hangingPunct="1"/>
            <a:r>
              <a:rPr lang="en-US" sz="8800" dirty="0" smtClean="0">
                <a:solidFill>
                  <a:srgbClr val="0033CC"/>
                </a:solidFill>
                <a:latin typeface="Waker" pitchFamily="2" charset="0"/>
              </a:rPr>
              <a:t>Shield#3</a:t>
            </a:r>
            <a:endParaRPr lang="en-US" sz="8800" dirty="0" smtClean="0">
              <a:solidFill>
                <a:srgbClr val="0033CC"/>
              </a:solidFill>
              <a:latin typeface="Waker" pitchFamily="2" charset="0"/>
            </a:endParaRPr>
          </a:p>
        </p:txBody>
      </p:sp>
      <p:sp>
        <p:nvSpPr>
          <p:cNvPr id="134147" name="Rectangle 5"/>
          <p:cNvSpPr>
            <a:spLocks noGrp="1" noChangeArrowheads="1"/>
          </p:cNvSpPr>
          <p:nvPr>
            <p:ph type="subTitle" idx="1"/>
          </p:nvPr>
        </p:nvSpPr>
        <p:spPr>
          <a:xfrm>
            <a:off x="0" y="4343400"/>
            <a:ext cx="9144000" cy="1752600"/>
          </a:xfrm>
        </p:spPr>
        <p:txBody>
          <a:bodyPr/>
          <a:lstStyle/>
          <a:p>
            <a:pPr eaLnBrk="1" hangingPunct="1"/>
            <a:r>
              <a:rPr lang="en-US" sz="7200" dirty="0" smtClean="0">
                <a:solidFill>
                  <a:srgbClr val="FFC000"/>
                </a:solidFill>
                <a:effectLst>
                  <a:outerShdw blurRad="38100" dist="38100" dir="2700000" algn="tl">
                    <a:srgbClr val="000000">
                      <a:alpha val="43137"/>
                    </a:srgbClr>
                  </a:outerShdw>
                </a:effectLst>
                <a:latin typeface="+mj-lt"/>
              </a:rPr>
              <a:t>A strong support system</a:t>
            </a:r>
          </a:p>
        </p:txBody>
      </p:sp>
      <p:pic>
        <p:nvPicPr>
          <p:cNvPr id="134148" name="Picture 7" descr="42-16987807"/>
          <p:cNvPicPr>
            <a:picLocks noChangeAspect="1" noChangeArrowheads="1"/>
          </p:cNvPicPr>
          <p:nvPr/>
        </p:nvPicPr>
        <p:blipFill>
          <a:blip r:embed="rId3">
            <a:extLst>
              <a:ext uri="{28A0092B-C50C-407E-A947-70E740481C1C}">
                <a14:useLocalDpi xmlns:a14="http://schemas.microsoft.com/office/drawing/2010/main" val="0"/>
              </a:ext>
            </a:extLst>
          </a:blip>
          <a:srcRect t="25000"/>
          <a:stretch>
            <a:fillRect/>
          </a:stretch>
        </p:blipFill>
        <p:spPr bwMode="auto">
          <a:xfrm>
            <a:off x="2819400" y="473529"/>
            <a:ext cx="3556000" cy="2667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126794071"/>
      </p:ext>
    </p:extLst>
  </p:cSld>
  <p:clrMapOvr>
    <a:masterClrMapping/>
  </p:clrMapOvr>
  <p:transition>
    <p:fade/>
  </p:transition>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bg>
      <p:bgPr>
        <a:solidFill>
          <a:schemeClr val="bg2">
            <a:lumMod val="75000"/>
            <a:alpha val="0"/>
          </a:schemeClr>
        </a:solidFill>
        <a:effectLst/>
      </p:bgPr>
    </p:bg>
    <p:spTree>
      <p:nvGrpSpPr>
        <p:cNvPr id="1" name=""/>
        <p:cNvGrpSpPr/>
        <p:nvPr/>
      </p:nvGrpSpPr>
      <p:grpSpPr>
        <a:xfrm>
          <a:off x="0" y="0"/>
          <a:ext cx="0" cy="0"/>
          <a:chOff x="0" y="0"/>
          <a:chExt cx="0" cy="0"/>
        </a:xfrm>
      </p:grpSpPr>
      <p:sp>
        <p:nvSpPr>
          <p:cNvPr id="135170" name="Rectangle 4"/>
          <p:cNvSpPr>
            <a:spLocks noGrp="1" noChangeArrowheads="1"/>
          </p:cNvSpPr>
          <p:nvPr>
            <p:ph type="ctrTitle" idx="4294967295"/>
          </p:nvPr>
        </p:nvSpPr>
        <p:spPr>
          <a:xfrm>
            <a:off x="-32657" y="304800"/>
            <a:ext cx="9144000" cy="1470025"/>
          </a:xfrm>
        </p:spPr>
        <p:txBody>
          <a:bodyPr/>
          <a:lstStyle/>
          <a:p>
            <a:pPr eaLnBrk="1" hangingPunct="1"/>
            <a:r>
              <a:rPr lang="en-US" sz="4800" dirty="0" smtClean="0"/>
              <a:t>Surround yourself with </a:t>
            </a:r>
            <a:r>
              <a:rPr lang="en-US" sz="4800" dirty="0" smtClean="0"/>
              <a:t>sincere friends &amp; family </a:t>
            </a:r>
            <a:r>
              <a:rPr lang="en-US" sz="4800" dirty="0" smtClean="0"/>
              <a:t>members</a:t>
            </a:r>
          </a:p>
        </p:txBody>
      </p:sp>
      <p:pic>
        <p:nvPicPr>
          <p:cNvPr id="135171" name="Picture 11" descr="ZK002001"/>
          <p:cNvPicPr>
            <a:picLocks noChangeAspect="1" noChangeArrowheads="1"/>
          </p:cNvPicPr>
          <p:nvPr/>
        </p:nvPicPr>
        <p:blipFill>
          <a:blip r:embed="rId3">
            <a:extLst>
              <a:ext uri="{28A0092B-C50C-407E-A947-70E740481C1C}">
                <a14:useLocalDpi xmlns:a14="http://schemas.microsoft.com/office/drawing/2010/main" val="0"/>
              </a:ext>
            </a:extLst>
          </a:blip>
          <a:srcRect t="31824" r="30800"/>
          <a:stretch>
            <a:fillRect/>
          </a:stretch>
        </p:blipFill>
        <p:spPr bwMode="auto">
          <a:xfrm>
            <a:off x="4724400" y="2922814"/>
            <a:ext cx="4037962" cy="2635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5172" name="Picture 15" descr="DWF15-470135"/>
          <p:cNvPicPr>
            <a:picLocks noChangeAspect="1" noChangeArrowheads="1"/>
          </p:cNvPicPr>
          <p:nvPr/>
        </p:nvPicPr>
        <p:blipFill>
          <a:blip r:embed="rId4">
            <a:extLst>
              <a:ext uri="{28A0092B-C50C-407E-A947-70E740481C1C}">
                <a14:useLocalDpi xmlns:a14="http://schemas.microsoft.com/office/drawing/2010/main" val="0"/>
              </a:ext>
            </a:extLst>
          </a:blip>
          <a:srcRect l="23215" t="31117"/>
          <a:stretch>
            <a:fillRect/>
          </a:stretch>
        </p:blipFill>
        <p:spPr bwMode="auto">
          <a:xfrm>
            <a:off x="304800" y="2895600"/>
            <a:ext cx="4310058" cy="26624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855033341"/>
      </p:ext>
    </p:extLst>
  </p:cSld>
  <p:clrMapOvr>
    <a:masterClrMapping/>
  </p:clrMapOvr>
  <p:transition>
    <p:fade/>
  </p:transition>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4" name="Rectangle 4"/>
          <p:cNvSpPr>
            <a:spLocks noGrp="1" noChangeArrowheads="1"/>
          </p:cNvSpPr>
          <p:nvPr>
            <p:ph type="ctrTitle"/>
          </p:nvPr>
        </p:nvSpPr>
        <p:spPr>
          <a:xfrm>
            <a:off x="0" y="1"/>
            <a:ext cx="9144000" cy="1143000"/>
          </a:xfrm>
        </p:spPr>
        <p:txBody>
          <a:bodyPr/>
          <a:lstStyle/>
          <a:p>
            <a:pPr eaLnBrk="1" hangingPunct="1"/>
            <a:r>
              <a:rPr lang="en-US" sz="5400" dirty="0" smtClean="0"/>
              <a:t>Set goals for each other</a:t>
            </a:r>
          </a:p>
        </p:txBody>
      </p:sp>
      <p:pic>
        <p:nvPicPr>
          <p:cNvPr id="136195" name="Picture 8" descr="42-16920460"/>
          <p:cNvPicPr>
            <a:picLocks noChangeAspect="1" noChangeArrowheads="1"/>
          </p:cNvPicPr>
          <p:nvPr/>
        </p:nvPicPr>
        <p:blipFill>
          <a:blip r:embed="rId3">
            <a:extLst>
              <a:ext uri="{28A0092B-C50C-407E-A947-70E740481C1C}">
                <a14:useLocalDpi xmlns:a14="http://schemas.microsoft.com/office/drawing/2010/main" val="0"/>
              </a:ext>
            </a:extLst>
          </a:blip>
          <a:srcRect t="40385"/>
          <a:stretch>
            <a:fillRect/>
          </a:stretch>
        </p:blipFill>
        <p:spPr bwMode="auto">
          <a:xfrm>
            <a:off x="381000" y="1143000"/>
            <a:ext cx="8445911" cy="3358502"/>
          </a:xfrm>
          <a:prstGeom prst="rect">
            <a:avLst/>
          </a:prstGeom>
          <a:noFill/>
          <a:ln>
            <a:noFill/>
          </a:ln>
          <a:effectLst>
            <a:reflection blurRad="6350" stA="50000" endA="300" endPos="55500" dist="101600" dir="5400000" sy="-100000" algn="bl" rotWithShape="0"/>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793647208"/>
      </p:ext>
    </p:extLst>
  </p:cSld>
  <p:clrMapOvr>
    <a:masterClrMapping/>
  </p:clrMapOvr>
  <p:transition>
    <p:fade/>
  </p:transition>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7218" name="Rectangle 4"/>
          <p:cNvSpPr>
            <a:spLocks noGrp="1" noChangeArrowheads="1"/>
          </p:cNvSpPr>
          <p:nvPr>
            <p:ph type="ctrTitle"/>
          </p:nvPr>
        </p:nvSpPr>
        <p:spPr>
          <a:xfrm>
            <a:off x="2106" y="304800"/>
            <a:ext cx="9144000" cy="1470025"/>
          </a:xfrm>
        </p:spPr>
        <p:txBody>
          <a:bodyPr/>
          <a:lstStyle/>
          <a:p>
            <a:pPr eaLnBrk="1" hangingPunct="1"/>
            <a:r>
              <a:rPr lang="en-US" sz="4800" dirty="0" smtClean="0"/>
              <a:t>Get involved in extra curricular </a:t>
            </a:r>
            <a:r>
              <a:rPr lang="en-US" sz="4800" dirty="0" smtClean="0"/>
              <a:t>activities</a:t>
            </a:r>
            <a:endParaRPr lang="en-US" sz="4800" dirty="0" smtClean="0"/>
          </a:p>
        </p:txBody>
      </p:sp>
      <p:pic>
        <p:nvPicPr>
          <p:cNvPr id="137219" name="Picture 8" descr="DWF15-915495"/>
          <p:cNvPicPr>
            <a:picLocks noChangeAspect="1" noChangeArrowheads="1"/>
          </p:cNvPicPr>
          <p:nvPr/>
        </p:nvPicPr>
        <p:blipFill>
          <a:blip r:embed="rId3">
            <a:extLst>
              <a:ext uri="{28A0092B-C50C-407E-A947-70E740481C1C}">
                <a14:useLocalDpi xmlns:a14="http://schemas.microsoft.com/office/drawing/2010/main" val="0"/>
              </a:ext>
            </a:extLst>
          </a:blip>
          <a:srcRect t="29642" r="31053"/>
          <a:stretch>
            <a:fillRect/>
          </a:stretch>
        </p:blipFill>
        <p:spPr bwMode="auto">
          <a:xfrm>
            <a:off x="1295400" y="2057400"/>
            <a:ext cx="6557413" cy="4455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209904792"/>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bg>
      <p:bgPr>
        <a:solidFill>
          <a:schemeClr val="bg1">
            <a:alpha val="0"/>
          </a:schemeClr>
        </a:solidFill>
        <a:effectLst/>
      </p:bgPr>
    </p:bg>
    <p:spTree>
      <p:nvGrpSpPr>
        <p:cNvPr id="1" name=""/>
        <p:cNvGrpSpPr/>
        <p:nvPr/>
      </p:nvGrpSpPr>
      <p:grpSpPr>
        <a:xfrm>
          <a:off x="0" y="0"/>
          <a:ext cx="0" cy="0"/>
          <a:chOff x="0" y="0"/>
          <a:chExt cx="0" cy="0"/>
        </a:xfrm>
      </p:grpSpPr>
      <p:pic>
        <p:nvPicPr>
          <p:cNvPr id="138242" name="Picture 11" descr="ZK002004"/>
          <p:cNvPicPr>
            <a:picLocks noChangeAspect="1" noChangeArrowheads="1"/>
          </p:cNvPicPr>
          <p:nvPr/>
        </p:nvPicPr>
        <p:blipFill>
          <a:blip r:embed="rId3">
            <a:extLst>
              <a:ext uri="{28A0092B-C50C-407E-A947-70E740481C1C}">
                <a14:useLocalDpi xmlns:a14="http://schemas.microsoft.com/office/drawing/2010/main" val="0"/>
              </a:ext>
            </a:extLst>
          </a:blip>
          <a:srcRect l="29443" r="24445"/>
          <a:stretch>
            <a:fillRect/>
          </a:stretch>
        </p:blipFill>
        <p:spPr bwMode="auto">
          <a:xfrm>
            <a:off x="6538316" y="3471918"/>
            <a:ext cx="2234461" cy="32037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Rectangle 3"/>
          <p:cNvSpPr/>
          <p:nvPr/>
        </p:nvSpPr>
        <p:spPr>
          <a:xfrm>
            <a:off x="0" y="49964"/>
            <a:ext cx="9144000" cy="923330"/>
          </a:xfrm>
          <a:prstGeom prst="rect">
            <a:avLst/>
          </a:prstGeom>
          <a:noFill/>
        </p:spPr>
        <p:txBody>
          <a:bodyPr wrap="square">
            <a:spAutoFit/>
          </a:bodyPr>
          <a:lstStyle/>
          <a:p>
            <a:pPr algn="ctr" fontAlgn="base">
              <a:spcBef>
                <a:spcPct val="0"/>
              </a:spcBef>
              <a:spcAft>
                <a:spcPct val="0"/>
              </a:spcAft>
              <a:defRPr/>
            </a:pPr>
            <a:r>
              <a:rPr lang="en-US" sz="5400" b="1" dirty="0">
                <a:ln w="18000">
                  <a:solidFill>
                    <a:srgbClr val="C0504D">
                      <a:satMod val="140000"/>
                    </a:srgbClr>
                  </a:solidFill>
                  <a:prstDash val="solid"/>
                  <a:miter lim="800000"/>
                </a:ln>
                <a:solidFill>
                  <a:schemeClr val="bg2"/>
                </a:solidFill>
                <a:effectLst>
                  <a:outerShdw blurRad="38100" dist="38100" dir="2700000" algn="tl">
                    <a:srgbClr val="000000">
                      <a:alpha val="43137"/>
                    </a:srgbClr>
                  </a:outerShdw>
                </a:effectLst>
                <a:latin typeface="+mj-lt"/>
              </a:rPr>
              <a:t>Keep yourself busy!</a:t>
            </a:r>
          </a:p>
        </p:txBody>
      </p:sp>
      <p:pic>
        <p:nvPicPr>
          <p:cNvPr id="18434" name="Picture 2" descr="http://t3.gstatic.com/images?q=tbn:ANd9GcSh_LkGqyyeO4CuMxwF-ngndVfzvwNWhPQ4tXvSmtDVU0SxJJ0I4Q"/>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8600" y="4343400"/>
            <a:ext cx="3429000" cy="2332226"/>
          </a:xfrm>
          <a:prstGeom prst="rect">
            <a:avLst/>
          </a:prstGeom>
          <a:noFill/>
          <a:extLst>
            <a:ext uri="{909E8E84-426E-40DD-AFC4-6F175D3DCCD1}">
              <a14:hiddenFill xmlns:a14="http://schemas.microsoft.com/office/drawing/2010/main">
                <a:solidFill>
                  <a:srgbClr val="FFFFFF"/>
                </a:solidFill>
              </a14:hiddenFill>
            </a:ext>
          </a:extLst>
        </p:spPr>
      </p:pic>
      <p:pic>
        <p:nvPicPr>
          <p:cNvPr id="18436" name="Picture 4" descr="http://image.shutterstock.com/display_pic_with_logo/862339/103729007/stock-photo-young-muslim-woman-photographer-103729007.jpg"/>
          <p:cNvPicPr>
            <a:picLocks noChangeAspect="1" noChangeArrowheads="1"/>
          </p:cNvPicPr>
          <p:nvPr/>
        </p:nvPicPr>
        <p:blipFill rotWithShape="1">
          <a:blip r:embed="rId5">
            <a:extLst>
              <a:ext uri="{28A0092B-C50C-407E-A947-70E740481C1C}">
                <a14:useLocalDpi xmlns:a14="http://schemas.microsoft.com/office/drawing/2010/main" val="0"/>
              </a:ext>
            </a:extLst>
          </a:blip>
          <a:srcRect b="5150"/>
          <a:stretch/>
        </p:blipFill>
        <p:spPr bwMode="auto">
          <a:xfrm>
            <a:off x="228599" y="973294"/>
            <a:ext cx="2113231" cy="3161301"/>
          </a:xfrm>
          <a:prstGeom prst="rect">
            <a:avLst/>
          </a:prstGeom>
          <a:noFill/>
          <a:extLst>
            <a:ext uri="{909E8E84-426E-40DD-AFC4-6F175D3DCCD1}">
              <a14:hiddenFill xmlns:a14="http://schemas.microsoft.com/office/drawing/2010/main">
                <a:solidFill>
                  <a:srgbClr val="FFFFFF"/>
                </a:solidFill>
              </a14:hiddenFill>
            </a:ext>
          </a:extLst>
        </p:spPr>
      </p:pic>
      <p:pic>
        <p:nvPicPr>
          <p:cNvPr id="18438" name="Picture 6" descr="http://t0.gstatic.com/images?q=tbn:ANd9GcQxt4VN9ON3K__Je7SdRNu4UTQn3s9SeoJjdFj0_VUReYlBZJLaKw"/>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085476" y="2667000"/>
            <a:ext cx="2962899" cy="1971676"/>
          </a:xfrm>
          <a:prstGeom prst="rect">
            <a:avLst/>
          </a:prstGeom>
          <a:noFill/>
          <a:extLst>
            <a:ext uri="{909E8E84-426E-40DD-AFC4-6F175D3DCCD1}">
              <a14:hiddenFill xmlns:a14="http://schemas.microsoft.com/office/drawing/2010/main">
                <a:solidFill>
                  <a:srgbClr val="FFFFFF"/>
                </a:solidFill>
              </a14:hiddenFill>
            </a:ext>
          </a:extLst>
        </p:spPr>
      </p:pic>
      <p:pic>
        <p:nvPicPr>
          <p:cNvPr id="18440" name="Picture 8" descr="http://postmediavancouversun.files.wordpress.com/2011/09/easy-bake-old.jpg?w=300&amp;h=199"/>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048375" y="1143000"/>
            <a:ext cx="2857500" cy="1905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40974889"/>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6" name="Title 1"/>
          <p:cNvSpPr>
            <a:spLocks noGrp="1"/>
          </p:cNvSpPr>
          <p:nvPr>
            <p:ph type="title"/>
          </p:nvPr>
        </p:nvSpPr>
        <p:spPr>
          <a:xfrm>
            <a:off x="4800600" y="3581400"/>
            <a:ext cx="3886200" cy="1981200"/>
          </a:xfrm>
        </p:spPr>
        <p:txBody>
          <a:bodyPr/>
          <a:lstStyle/>
          <a:p>
            <a:r>
              <a:rPr lang="en-US" smtClean="0">
                <a:solidFill>
                  <a:schemeClr val="tx1"/>
                </a:solidFill>
              </a:rPr>
              <a:t/>
            </a:r>
            <a:br>
              <a:rPr lang="en-US" smtClean="0">
                <a:solidFill>
                  <a:schemeClr val="tx1"/>
                </a:solidFill>
              </a:rPr>
            </a:br>
            <a:endParaRPr lang="en-US" smtClean="0">
              <a:solidFill>
                <a:schemeClr val="tx1"/>
              </a:solidFill>
            </a:endParaRPr>
          </a:p>
        </p:txBody>
      </p:sp>
      <p:pic>
        <p:nvPicPr>
          <p:cNvPr id="139267" name="Picture 7" descr="http://kalaalog.com/wp-content/uploads/2008/02/little-furry-devil-digital-painting-05-blend-edges.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752600"/>
            <a:ext cx="4948238" cy="5105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Rectangle 3"/>
          <p:cNvSpPr/>
          <p:nvPr/>
        </p:nvSpPr>
        <p:spPr>
          <a:xfrm>
            <a:off x="3581400" y="228600"/>
            <a:ext cx="5137368" cy="3416320"/>
          </a:xfrm>
          <a:prstGeom prst="rect">
            <a:avLst/>
          </a:prstGeom>
          <a:noFill/>
        </p:spPr>
        <p:txBody>
          <a:bodyPr wrap="square">
            <a:spAutoFit/>
          </a:bodyPr>
          <a:lstStyle/>
          <a:p>
            <a:pPr algn="ctr" fontAlgn="base">
              <a:spcBef>
                <a:spcPct val="0"/>
              </a:spcBef>
              <a:spcAft>
                <a:spcPct val="0"/>
              </a:spcAft>
              <a:defRPr/>
            </a:pPr>
            <a:r>
              <a:rPr lang="en-US" sz="5400" b="1" spc="300" dirty="0" smtClean="0">
                <a:ln w="11430" cmpd="sng">
                  <a:solidFill>
                    <a:srgbClr val="4F81BD">
                      <a:tint val="10000"/>
                    </a:srgbClr>
                  </a:solidFill>
                  <a:prstDash val="solid"/>
                  <a:miter lim="800000"/>
                </a:ln>
                <a:gradFill>
                  <a:gsLst>
                    <a:gs pos="10000">
                      <a:srgbClr val="4F81BD">
                        <a:tint val="83000"/>
                        <a:shade val="100000"/>
                        <a:satMod val="200000"/>
                      </a:srgbClr>
                    </a:gs>
                    <a:gs pos="75000">
                      <a:srgbClr val="4F81BD">
                        <a:tint val="100000"/>
                        <a:shade val="50000"/>
                        <a:satMod val="150000"/>
                      </a:srgbClr>
                    </a:gs>
                  </a:gsLst>
                  <a:lin ang="5400000"/>
                </a:gradFill>
                <a:effectLst>
                  <a:glow rad="45500">
                    <a:srgbClr val="4F81BD">
                      <a:satMod val="220000"/>
                      <a:alpha val="35000"/>
                    </a:srgbClr>
                  </a:glow>
                </a:effectLst>
                <a:latin typeface="Arial" charset="0"/>
              </a:rPr>
              <a:t>An Empty </a:t>
            </a:r>
            <a:r>
              <a:rPr lang="en-US" sz="5400" b="1" spc="300" dirty="0">
                <a:ln w="11430" cmpd="sng">
                  <a:solidFill>
                    <a:srgbClr val="4F81BD">
                      <a:tint val="10000"/>
                    </a:srgbClr>
                  </a:solidFill>
                  <a:prstDash val="solid"/>
                  <a:miter lim="800000"/>
                </a:ln>
                <a:gradFill>
                  <a:gsLst>
                    <a:gs pos="10000">
                      <a:srgbClr val="4F81BD">
                        <a:tint val="83000"/>
                        <a:shade val="100000"/>
                        <a:satMod val="200000"/>
                      </a:srgbClr>
                    </a:gs>
                    <a:gs pos="75000">
                      <a:srgbClr val="4F81BD">
                        <a:tint val="100000"/>
                        <a:shade val="50000"/>
                        <a:satMod val="150000"/>
                      </a:srgbClr>
                    </a:gs>
                  </a:gsLst>
                  <a:lin ang="5400000"/>
                </a:gradFill>
                <a:effectLst>
                  <a:glow rad="45500">
                    <a:srgbClr val="4F81BD">
                      <a:satMod val="220000"/>
                      <a:alpha val="35000"/>
                    </a:srgbClr>
                  </a:glow>
                </a:effectLst>
                <a:latin typeface="Arial" charset="0"/>
              </a:rPr>
              <a:t>mind is the</a:t>
            </a:r>
          </a:p>
          <a:p>
            <a:pPr algn="ctr" fontAlgn="base">
              <a:spcBef>
                <a:spcPct val="0"/>
              </a:spcBef>
              <a:spcAft>
                <a:spcPct val="0"/>
              </a:spcAft>
              <a:defRPr/>
            </a:pPr>
            <a:r>
              <a:rPr lang="en-US" sz="5400" b="1" spc="300" dirty="0">
                <a:ln w="11430" cmpd="sng">
                  <a:solidFill>
                    <a:srgbClr val="4F81BD">
                      <a:tint val="10000"/>
                    </a:srgbClr>
                  </a:solidFill>
                  <a:prstDash val="solid"/>
                  <a:miter lim="800000"/>
                </a:ln>
                <a:gradFill>
                  <a:gsLst>
                    <a:gs pos="10000">
                      <a:srgbClr val="4F81BD">
                        <a:tint val="83000"/>
                        <a:shade val="100000"/>
                        <a:satMod val="200000"/>
                      </a:srgbClr>
                    </a:gs>
                    <a:gs pos="75000">
                      <a:srgbClr val="4F81BD">
                        <a:tint val="100000"/>
                        <a:shade val="50000"/>
                        <a:satMod val="150000"/>
                      </a:srgbClr>
                    </a:gs>
                  </a:gsLst>
                  <a:lin ang="5400000"/>
                </a:gradFill>
                <a:effectLst>
                  <a:glow rad="45500">
                    <a:srgbClr val="4F81BD">
                      <a:satMod val="220000"/>
                      <a:alpha val="35000"/>
                    </a:srgbClr>
                  </a:glow>
                </a:effectLst>
                <a:latin typeface="Arial" charset="0"/>
              </a:rPr>
              <a:t> devil’s work shop</a:t>
            </a:r>
          </a:p>
        </p:txBody>
      </p:sp>
    </p:spTree>
    <p:extLst>
      <p:ext uri="{BB962C8B-B14F-4D97-AF65-F5344CB8AC3E}">
        <p14:creationId xmlns:p14="http://schemas.microsoft.com/office/powerpoint/2010/main" val="1614641200"/>
      </p:ext>
    </p:extLst>
  </p:cSld>
  <p:clrMapOvr>
    <a:masterClrMapping/>
  </p:clrMapOvr>
  <p:transition>
    <p:wheel spokes="8"/>
  </p:transition>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43362" name="Rectangle 6"/>
          <p:cNvSpPr>
            <a:spLocks noGrp="1" noChangeArrowheads="1"/>
          </p:cNvSpPr>
          <p:nvPr>
            <p:ph type="title"/>
          </p:nvPr>
        </p:nvSpPr>
        <p:spPr>
          <a:xfrm>
            <a:off x="0" y="274638"/>
            <a:ext cx="9144000" cy="1143000"/>
          </a:xfrm>
        </p:spPr>
        <p:txBody>
          <a:bodyPr/>
          <a:lstStyle/>
          <a:p>
            <a:pPr eaLnBrk="1" hangingPunct="1"/>
            <a:r>
              <a:rPr lang="en-US" sz="5400" dirty="0" smtClean="0">
                <a:solidFill>
                  <a:srgbClr val="FF0000"/>
                </a:solidFill>
              </a:rPr>
              <a:t>Four </a:t>
            </a:r>
            <a:r>
              <a:rPr lang="en-US" sz="5400" dirty="0" smtClean="0">
                <a:solidFill>
                  <a:srgbClr val="FF0000"/>
                </a:solidFill>
              </a:rPr>
              <a:t>Warning signs</a:t>
            </a:r>
            <a:r>
              <a:rPr lang="en-US" sz="5400" dirty="0" smtClean="0"/>
              <a:t> </a:t>
            </a:r>
            <a:r>
              <a:rPr lang="en-US" dirty="0" smtClean="0"/>
              <a:t/>
            </a:r>
            <a:br>
              <a:rPr lang="en-US" dirty="0" smtClean="0"/>
            </a:br>
            <a:r>
              <a:rPr lang="en-US" dirty="0" smtClean="0"/>
              <a:t>that you need </a:t>
            </a:r>
            <a:r>
              <a:rPr lang="en-US" dirty="0" smtClean="0"/>
              <a:t>a new group of friends</a:t>
            </a:r>
          </a:p>
        </p:txBody>
      </p:sp>
      <p:sp>
        <p:nvSpPr>
          <p:cNvPr id="77827" name="Rectangle 8"/>
          <p:cNvSpPr>
            <a:spLocks noGrp="1" noChangeArrowheads="1"/>
          </p:cNvSpPr>
          <p:nvPr>
            <p:ph type="body" idx="1"/>
          </p:nvPr>
        </p:nvSpPr>
        <p:spPr>
          <a:xfrm>
            <a:off x="510028" y="3616775"/>
            <a:ext cx="8229600" cy="2849336"/>
          </a:xfrm>
        </p:spPr>
        <p:txBody>
          <a:bodyPr/>
          <a:lstStyle/>
          <a:p>
            <a:pPr eaLnBrk="1" hangingPunct="1">
              <a:buClr>
                <a:srgbClr val="FF0000"/>
              </a:buClr>
              <a:buFont typeface="Wingdings" pitchFamily="2" charset="2"/>
              <a:buChar char="M"/>
            </a:pPr>
            <a:r>
              <a:rPr lang="en-US" dirty="0" smtClean="0"/>
              <a:t>You have to change your clothes, language, friends or standards in order to keep your friends</a:t>
            </a:r>
            <a:r>
              <a:rPr lang="en-US" dirty="0" smtClean="0"/>
              <a:t>.</a:t>
            </a:r>
          </a:p>
          <a:p>
            <a:pPr marL="0" indent="0" eaLnBrk="1" hangingPunct="1">
              <a:buClr>
                <a:srgbClr val="FF0000"/>
              </a:buClr>
            </a:pPr>
            <a:endParaRPr lang="en-US" sz="800" dirty="0" smtClean="0"/>
          </a:p>
          <a:p>
            <a:pPr eaLnBrk="1" hangingPunct="1">
              <a:buClr>
                <a:srgbClr val="FF0000"/>
              </a:buClr>
              <a:buFont typeface="Wingdings" pitchFamily="2" charset="2"/>
              <a:buChar char="M"/>
            </a:pPr>
            <a:r>
              <a:rPr lang="en-US" dirty="0" smtClean="0"/>
              <a:t>You’re doing stuff you don’t feel good about</a:t>
            </a:r>
            <a:r>
              <a:rPr lang="en-US" dirty="0" smtClean="0"/>
              <a:t>.</a:t>
            </a:r>
          </a:p>
          <a:p>
            <a:pPr marL="0" indent="0" eaLnBrk="1" hangingPunct="1">
              <a:buClr>
                <a:srgbClr val="FF0000"/>
              </a:buClr>
            </a:pPr>
            <a:endParaRPr lang="en-US" sz="800" dirty="0" smtClean="0"/>
          </a:p>
          <a:p>
            <a:pPr eaLnBrk="1" hangingPunct="1">
              <a:buClr>
                <a:srgbClr val="FF0000"/>
              </a:buClr>
              <a:buFont typeface="Wingdings" pitchFamily="2" charset="2"/>
              <a:buChar char="M"/>
            </a:pPr>
            <a:r>
              <a:rPr lang="en-US" dirty="0" smtClean="0"/>
              <a:t>You feel like you are being used</a:t>
            </a:r>
            <a:r>
              <a:rPr lang="en-US" dirty="0" smtClean="0"/>
              <a:t>.</a:t>
            </a:r>
          </a:p>
          <a:p>
            <a:pPr marL="0" indent="0" eaLnBrk="1" hangingPunct="1">
              <a:buClr>
                <a:srgbClr val="FF0000"/>
              </a:buClr>
            </a:pPr>
            <a:endParaRPr lang="en-US" sz="800" dirty="0" smtClean="0"/>
          </a:p>
          <a:p>
            <a:pPr eaLnBrk="1" hangingPunct="1">
              <a:buClr>
                <a:srgbClr val="FF0000"/>
              </a:buClr>
              <a:buFont typeface="Wingdings" pitchFamily="2" charset="2"/>
              <a:buChar char="M"/>
            </a:pPr>
            <a:r>
              <a:rPr lang="en-US" dirty="0" smtClean="0"/>
              <a:t>Your life feels out of control.</a:t>
            </a:r>
          </a:p>
        </p:txBody>
      </p:sp>
      <p:pic>
        <p:nvPicPr>
          <p:cNvPr id="19458" name="Picture 2" descr="http://dwellingintheword.files.wordpress.com/2011/09/nuclear_warning_sign.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09600" y="1676400"/>
            <a:ext cx="1835794" cy="1600200"/>
          </a:xfrm>
          <a:prstGeom prst="rect">
            <a:avLst/>
          </a:prstGeom>
          <a:noFill/>
          <a:extLst>
            <a:ext uri="{909E8E84-426E-40DD-AFC4-6F175D3DCCD1}">
              <a14:hiddenFill xmlns:a14="http://schemas.microsoft.com/office/drawing/2010/main">
                <a:solidFill>
                  <a:srgbClr val="FFFFFF"/>
                </a:solidFill>
              </a14:hiddenFill>
            </a:ext>
          </a:extLst>
        </p:spPr>
      </p:pic>
      <p:pic>
        <p:nvPicPr>
          <p:cNvPr id="19460" name="Picture 4" descr="http://www.hse.gov.uk/workplacetransport/images/warning-general-2.gif"/>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743200" y="1608363"/>
            <a:ext cx="2001371" cy="1790701"/>
          </a:xfrm>
          <a:prstGeom prst="rect">
            <a:avLst/>
          </a:prstGeom>
          <a:noFill/>
          <a:extLst>
            <a:ext uri="{909E8E84-426E-40DD-AFC4-6F175D3DCCD1}">
              <a14:hiddenFill xmlns:a14="http://schemas.microsoft.com/office/drawing/2010/main">
                <a:solidFill>
                  <a:srgbClr val="FFFFFF"/>
                </a:solidFill>
              </a14:hiddenFill>
            </a:ext>
          </a:extLst>
        </p:spPr>
      </p:pic>
      <p:pic>
        <p:nvPicPr>
          <p:cNvPr id="19462" name="Picture 6" descr="http://t2.gstatic.com/images?q=tbn:ANd9GcT9G_0O_FEQwrntxT35vGesm6NrTiz1sRc-K1uY0Ww3v5XFI3rZ"/>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798999" y="1608363"/>
            <a:ext cx="1981201" cy="1733552"/>
          </a:xfrm>
          <a:prstGeom prst="rect">
            <a:avLst/>
          </a:prstGeom>
          <a:noFill/>
          <a:extLst>
            <a:ext uri="{909E8E84-426E-40DD-AFC4-6F175D3DCCD1}">
              <a14:hiddenFill xmlns:a14="http://schemas.microsoft.com/office/drawing/2010/main">
                <a:solidFill>
                  <a:srgbClr val="FFFFFF"/>
                </a:solidFill>
              </a14:hiddenFill>
            </a:ext>
          </a:extLst>
        </p:spPr>
      </p:pic>
      <p:pic>
        <p:nvPicPr>
          <p:cNvPr id="19466" name="Picture 10" descr="http://0.tqn.com/d/chemistry/1/0/R/h/highvoltagesign.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780200" y="1367277"/>
            <a:ext cx="2249498" cy="224949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57701465"/>
      </p:ext>
    </p:extLst>
  </p:cSld>
  <p:clrMapOvr>
    <a:masterClrMapping/>
  </p:clrMapOvr>
  <p:transition>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77827">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77827">
                                            <p:txEl>
                                              <p:pRg st="2" end="2"/>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77827">
                                            <p:txEl>
                                              <p:pRg st="4" end="4"/>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77827">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gradFill flip="none" rotWithShape="1">
          <a:gsLst>
            <a:gs pos="85000">
              <a:srgbClr val="FF9900">
                <a:alpha val="74000"/>
              </a:srgbClr>
            </a:gs>
            <a:gs pos="50000">
              <a:schemeClr val="accent1">
                <a:tint val="44500"/>
                <a:satMod val="160000"/>
              </a:schemeClr>
            </a:gs>
            <a:gs pos="100000">
              <a:schemeClr val="accent1">
                <a:tint val="23500"/>
                <a:satMod val="160000"/>
              </a:schemeClr>
            </a:gs>
          </a:gsLst>
          <a:path path="shape">
            <a:fillToRect l="50000" t="50000" r="50000" b="50000"/>
          </a:path>
          <a:tileRect/>
        </a:grad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381000" y="1219200"/>
            <a:ext cx="8305800" cy="4068763"/>
          </a:xfrm>
        </p:spPr>
        <p:txBody>
          <a:bodyPr/>
          <a:lstStyle/>
          <a:p>
            <a:pPr algn="ctr">
              <a:defRPr/>
            </a:pPr>
            <a:r>
              <a:rPr lang="en-US" sz="8800" dirty="0" smtClean="0">
                <a:solidFill>
                  <a:srgbClr val="0033CC"/>
                </a:solidFill>
                <a:latin typeface="+mj-lt"/>
              </a:rPr>
              <a:t>The hype about    popularity</a:t>
            </a:r>
          </a:p>
          <a:p>
            <a:pPr>
              <a:defRPr/>
            </a:pPr>
            <a:endParaRPr lang="en-US" sz="8800" dirty="0"/>
          </a:p>
        </p:txBody>
      </p:sp>
    </p:spTree>
    <p:extLst>
      <p:ext uri="{BB962C8B-B14F-4D97-AF65-F5344CB8AC3E}">
        <p14:creationId xmlns:p14="http://schemas.microsoft.com/office/powerpoint/2010/main" val="2976524600"/>
      </p:ext>
    </p:extLst>
  </p:cSld>
  <p:clrMapOvr>
    <a:masterClrMapping/>
  </p:clrMapOvr>
  <p:transition>
    <p:fade/>
  </p:transition>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bg>
      <p:bgPr shadeToTitle="1">
        <a:solidFill>
          <a:schemeClr val="bg1"/>
        </a:solidFill>
        <a:effectLst/>
      </p:bgPr>
    </p:bg>
    <p:spTree>
      <p:nvGrpSpPr>
        <p:cNvPr id="1" name=""/>
        <p:cNvGrpSpPr/>
        <p:nvPr/>
      </p:nvGrpSpPr>
      <p:grpSpPr>
        <a:xfrm>
          <a:off x="0" y="0"/>
          <a:ext cx="0" cy="0"/>
          <a:chOff x="0" y="0"/>
          <a:chExt cx="0" cy="0"/>
        </a:xfrm>
      </p:grpSpPr>
      <p:sp>
        <p:nvSpPr>
          <p:cNvPr id="78851" name="Rectangle 3"/>
          <p:cNvSpPr>
            <a:spLocks noGrp="1" noChangeArrowheads="1"/>
          </p:cNvSpPr>
          <p:nvPr>
            <p:ph type="subTitle" idx="1"/>
          </p:nvPr>
        </p:nvSpPr>
        <p:spPr>
          <a:xfrm>
            <a:off x="0" y="5105400"/>
            <a:ext cx="8915400" cy="1752600"/>
          </a:xfrm>
        </p:spPr>
        <p:txBody>
          <a:bodyPr/>
          <a:lstStyle/>
          <a:p>
            <a:pPr eaLnBrk="1" hangingPunct="1"/>
            <a:r>
              <a:rPr lang="en-US" sz="4800" smtClean="0"/>
              <a:t>You will face tough moments of peer pressure.</a:t>
            </a:r>
          </a:p>
        </p:txBody>
      </p:sp>
      <p:pic>
        <p:nvPicPr>
          <p:cNvPr id="144388" name="Picture 6" descr="42-15841579"/>
          <p:cNvPicPr>
            <a:picLocks noChangeAspect="1" noChangeArrowheads="1"/>
          </p:cNvPicPr>
          <p:nvPr/>
        </p:nvPicPr>
        <p:blipFill rotWithShape="1">
          <a:blip r:embed="rId3">
            <a:extLst>
              <a:ext uri="{28A0092B-C50C-407E-A947-70E740481C1C}">
                <a14:useLocalDpi xmlns:a14="http://schemas.microsoft.com/office/drawing/2010/main" val="0"/>
              </a:ext>
            </a:extLst>
          </a:blip>
          <a:srcRect t="8214"/>
          <a:stretch/>
        </p:blipFill>
        <p:spPr bwMode="auto">
          <a:xfrm>
            <a:off x="609600" y="342900"/>
            <a:ext cx="3116601" cy="46862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482" name="Picture 2" descr="http://4.bp.blogspot.com/-7_7E_S8QUFM/UKWni-kn2wI/AAAAAAAAGlk/J6AmDdECKFc/s1600/reality-check.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114800" y="342900"/>
            <a:ext cx="4419600" cy="44196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93848446"/>
      </p:ext>
    </p:extLst>
  </p:cSld>
  <p:clrMapOvr>
    <a:masterClrMapping/>
  </p:clrMapOvr>
  <p:transition>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78851">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1.xml><?xml version="1.0" encoding="utf-8"?>
<p:sld xmlns:a="http://schemas.openxmlformats.org/drawingml/2006/main" xmlns:r="http://schemas.openxmlformats.org/officeDocument/2006/relationships" xmlns:p="http://schemas.openxmlformats.org/presentationml/2006/main">
  <p:cSld>
    <p:bg>
      <p:bgPr>
        <a:solidFill>
          <a:schemeClr val="tx1">
            <a:alpha val="0"/>
          </a:schemeClr>
        </a:solidFill>
        <a:effectLst/>
      </p:bgPr>
    </p:bg>
    <p:spTree>
      <p:nvGrpSpPr>
        <p:cNvPr id="1" name=""/>
        <p:cNvGrpSpPr/>
        <p:nvPr/>
      </p:nvGrpSpPr>
      <p:grpSpPr>
        <a:xfrm>
          <a:off x="0" y="0"/>
          <a:ext cx="0" cy="0"/>
          <a:chOff x="0" y="0"/>
          <a:chExt cx="0" cy="0"/>
        </a:xfrm>
      </p:grpSpPr>
      <p:sp>
        <p:nvSpPr>
          <p:cNvPr id="145410" name="Rectangle 4"/>
          <p:cNvSpPr>
            <a:spLocks noGrp="1" noChangeArrowheads="1"/>
          </p:cNvSpPr>
          <p:nvPr>
            <p:ph type="ctrTitle"/>
          </p:nvPr>
        </p:nvSpPr>
        <p:spPr>
          <a:xfrm>
            <a:off x="4724400" y="381000"/>
            <a:ext cx="4114800" cy="4876800"/>
          </a:xfrm>
        </p:spPr>
        <p:txBody>
          <a:bodyPr/>
          <a:lstStyle/>
          <a:p>
            <a:pPr eaLnBrk="1" hangingPunct="1"/>
            <a:r>
              <a:rPr lang="en-US" sz="6000" dirty="0" smtClean="0">
                <a:solidFill>
                  <a:schemeClr val="tx1"/>
                </a:solidFill>
              </a:rPr>
              <a:t>You wont even have time to think !</a:t>
            </a:r>
          </a:p>
        </p:txBody>
      </p:sp>
      <p:pic>
        <p:nvPicPr>
          <p:cNvPr id="145411" name="Picture 7" descr="0000272784-008"/>
          <p:cNvPicPr>
            <a:picLocks noChangeAspect="1" noChangeArrowheads="1"/>
          </p:cNvPicPr>
          <p:nvPr/>
        </p:nvPicPr>
        <p:blipFill>
          <a:blip r:embed="rId3">
            <a:extLst>
              <a:ext uri="{28A0092B-C50C-407E-A947-70E740481C1C}">
                <a14:useLocalDpi xmlns:a14="http://schemas.microsoft.com/office/drawing/2010/main" val="0"/>
              </a:ext>
            </a:extLst>
          </a:blip>
          <a:srcRect t="32500"/>
          <a:stretch>
            <a:fillRect/>
          </a:stretch>
        </p:blipFill>
        <p:spPr bwMode="auto">
          <a:xfrm>
            <a:off x="685800" y="0"/>
            <a:ext cx="3581400" cy="3719146"/>
          </a:xfrm>
          <a:prstGeom prst="rect">
            <a:avLst/>
          </a:prstGeom>
          <a:noFill/>
          <a:ln>
            <a:noFill/>
          </a:ln>
          <a:effectLst>
            <a:reflection blurRad="6350" stA="50000" endA="300" endPos="90000" dir="5400000" sy="-100000" algn="bl" rotWithShape="0"/>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915870083"/>
      </p:ext>
    </p:extLst>
  </p:cSld>
  <p:clrMapOvr>
    <a:masterClrMapping/>
  </p:clrMapOvr>
  <p:transition>
    <p:fade/>
  </p:transition>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bg>
      <p:bgPr>
        <a:solidFill>
          <a:schemeClr val="tx1">
            <a:alpha val="0"/>
          </a:schemeClr>
        </a:solidFill>
        <a:effectLst/>
      </p:bgPr>
    </p:bg>
    <p:spTree>
      <p:nvGrpSpPr>
        <p:cNvPr id="1" name=""/>
        <p:cNvGrpSpPr/>
        <p:nvPr/>
      </p:nvGrpSpPr>
      <p:grpSpPr>
        <a:xfrm>
          <a:off x="0" y="0"/>
          <a:ext cx="0" cy="0"/>
          <a:chOff x="0" y="0"/>
          <a:chExt cx="0" cy="0"/>
        </a:xfrm>
      </p:grpSpPr>
      <p:sp>
        <p:nvSpPr>
          <p:cNvPr id="146434" name="Rectangle 4"/>
          <p:cNvSpPr>
            <a:spLocks noGrp="1" noChangeArrowheads="1"/>
          </p:cNvSpPr>
          <p:nvPr>
            <p:ph type="ctrTitle"/>
          </p:nvPr>
        </p:nvSpPr>
        <p:spPr>
          <a:xfrm>
            <a:off x="5257800" y="2514600"/>
            <a:ext cx="3886200" cy="1470025"/>
          </a:xfrm>
        </p:spPr>
        <p:txBody>
          <a:bodyPr/>
          <a:lstStyle/>
          <a:p>
            <a:pPr eaLnBrk="1" hangingPunct="1"/>
            <a:r>
              <a:rPr lang="en-US" sz="5400" dirty="0" smtClean="0">
                <a:solidFill>
                  <a:schemeClr val="tx1"/>
                </a:solidFill>
              </a:rPr>
              <a:t>But you must show courage at that moment</a:t>
            </a:r>
          </a:p>
        </p:txBody>
      </p:sp>
      <p:pic>
        <p:nvPicPr>
          <p:cNvPr id="146435" name="Picture 7" descr="42-1747515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8600" y="304800"/>
            <a:ext cx="4841875" cy="624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549813872"/>
      </p:ext>
    </p:extLst>
  </p:cSld>
  <p:clrMapOvr>
    <a:masterClrMapping/>
  </p:clrMapOvr>
  <p:transition>
    <p:fade/>
  </p:transition>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bg>
      <p:bgPr>
        <a:solidFill>
          <a:schemeClr val="tx1">
            <a:alpha val="0"/>
          </a:schemeClr>
        </a:solidFill>
        <a:effectLst/>
      </p:bgPr>
    </p:bg>
    <p:spTree>
      <p:nvGrpSpPr>
        <p:cNvPr id="1" name=""/>
        <p:cNvGrpSpPr/>
        <p:nvPr/>
      </p:nvGrpSpPr>
      <p:grpSpPr>
        <a:xfrm>
          <a:off x="0" y="0"/>
          <a:ext cx="0" cy="0"/>
          <a:chOff x="0" y="0"/>
          <a:chExt cx="0" cy="0"/>
        </a:xfrm>
      </p:grpSpPr>
      <p:sp>
        <p:nvSpPr>
          <p:cNvPr id="147458" name="Rectangle 2"/>
          <p:cNvSpPr>
            <a:spLocks noGrp="1" noChangeArrowheads="1"/>
          </p:cNvSpPr>
          <p:nvPr>
            <p:ph type="title"/>
          </p:nvPr>
        </p:nvSpPr>
        <p:spPr>
          <a:xfrm>
            <a:off x="-21771" y="0"/>
            <a:ext cx="9144000" cy="1143000"/>
          </a:xfrm>
        </p:spPr>
        <p:txBody>
          <a:bodyPr/>
          <a:lstStyle/>
          <a:p>
            <a:pPr eaLnBrk="1" hangingPunct="1"/>
            <a:r>
              <a:rPr lang="en-US" sz="5400" dirty="0" smtClean="0"/>
              <a:t>We have talked about…</a:t>
            </a:r>
          </a:p>
        </p:txBody>
      </p:sp>
      <p:graphicFrame>
        <p:nvGraphicFramePr>
          <p:cNvPr id="2" name="Diagram 1"/>
          <p:cNvGraphicFramePr/>
          <p:nvPr>
            <p:extLst>
              <p:ext uri="{D42A27DB-BD31-4B8C-83A1-F6EECF244321}">
                <p14:modId xmlns:p14="http://schemas.microsoft.com/office/powerpoint/2010/main" val="963806222"/>
              </p:ext>
            </p:extLst>
          </p:nvPr>
        </p:nvGraphicFramePr>
        <p:xfrm>
          <a:off x="304800" y="914400"/>
          <a:ext cx="8229600" cy="59436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39435769"/>
      </p:ext>
    </p:extLst>
  </p:cSld>
  <p:clrMapOvr>
    <a:masterClrMapping/>
  </p:clrMapOvr>
  <p:transition>
    <p:fade/>
  </p:transition>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bg>
      <p:bgPr shadeToTitle="1">
        <a:solidFill>
          <a:schemeClr val="tx1">
            <a:alpha val="0"/>
          </a:schemeClr>
        </a:solidFill>
        <a:effectLst/>
      </p:bgPr>
    </p:bg>
    <p:spTree>
      <p:nvGrpSpPr>
        <p:cNvPr id="1" name=""/>
        <p:cNvGrpSpPr/>
        <p:nvPr/>
      </p:nvGrpSpPr>
      <p:grpSpPr>
        <a:xfrm>
          <a:off x="0" y="0"/>
          <a:ext cx="0" cy="0"/>
          <a:chOff x="0" y="0"/>
          <a:chExt cx="0" cy="0"/>
        </a:xfrm>
      </p:grpSpPr>
      <p:sp>
        <p:nvSpPr>
          <p:cNvPr id="148482" name="Rectangle 2"/>
          <p:cNvSpPr>
            <a:spLocks noGrp="1" noChangeArrowheads="1"/>
          </p:cNvSpPr>
          <p:nvPr>
            <p:ph type="title"/>
          </p:nvPr>
        </p:nvSpPr>
        <p:spPr/>
        <p:txBody>
          <a:bodyPr/>
          <a:lstStyle/>
          <a:p>
            <a:pPr eaLnBrk="1" hangingPunct="1"/>
            <a:r>
              <a:rPr lang="en-US" sz="6000" dirty="0" smtClean="0"/>
              <a:t>Things to remember…</a:t>
            </a:r>
          </a:p>
        </p:txBody>
      </p:sp>
      <p:sp>
        <p:nvSpPr>
          <p:cNvPr id="82947" name="Rectangle 3"/>
          <p:cNvSpPr>
            <a:spLocks noGrp="1" noChangeArrowheads="1"/>
          </p:cNvSpPr>
          <p:nvPr>
            <p:ph type="body" idx="1"/>
          </p:nvPr>
        </p:nvSpPr>
        <p:spPr>
          <a:xfrm>
            <a:off x="381000" y="1524000"/>
            <a:ext cx="8229600" cy="4525963"/>
          </a:xfrm>
        </p:spPr>
        <p:txBody>
          <a:bodyPr/>
          <a:lstStyle/>
          <a:p>
            <a:pPr eaLnBrk="1" hangingPunct="1">
              <a:buFontTx/>
              <a:buChar char="•"/>
            </a:pPr>
            <a:endParaRPr lang="en-US" dirty="0" smtClean="0"/>
          </a:p>
          <a:p>
            <a:pPr eaLnBrk="1" hangingPunct="1">
              <a:buFontTx/>
              <a:buChar char="•"/>
            </a:pPr>
            <a:endParaRPr lang="en-US" dirty="0" smtClean="0"/>
          </a:p>
        </p:txBody>
      </p:sp>
      <p:graphicFrame>
        <p:nvGraphicFramePr>
          <p:cNvPr id="2" name="Diagram 1"/>
          <p:cNvGraphicFramePr/>
          <p:nvPr>
            <p:extLst>
              <p:ext uri="{D42A27DB-BD31-4B8C-83A1-F6EECF244321}">
                <p14:modId xmlns:p14="http://schemas.microsoft.com/office/powerpoint/2010/main" val="4093930664"/>
              </p:ext>
            </p:extLst>
          </p:nvPr>
        </p:nvGraphicFramePr>
        <p:xfrm>
          <a:off x="152400" y="1295400"/>
          <a:ext cx="8839200" cy="55626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752516185"/>
      </p:ext>
    </p:extLst>
  </p:cSld>
  <p:clrMapOvr>
    <a:masterClrMapping/>
  </p:clrMapOvr>
  <p:transition>
    <p:fade/>
  </p:transition>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506" name="Rectangle 4"/>
          <p:cNvSpPr>
            <a:spLocks noGrp="1" noChangeArrowheads="1"/>
          </p:cNvSpPr>
          <p:nvPr>
            <p:ph type="ctrTitle"/>
          </p:nvPr>
        </p:nvSpPr>
        <p:spPr>
          <a:xfrm>
            <a:off x="0" y="0"/>
            <a:ext cx="9144000" cy="1295400"/>
          </a:xfrm>
          <a:solidFill>
            <a:schemeClr val="bg1"/>
          </a:solidFill>
        </p:spPr>
        <p:txBody>
          <a:bodyPr/>
          <a:lstStyle/>
          <a:p>
            <a:pPr eaLnBrk="1" hangingPunct="1"/>
            <a:r>
              <a:rPr lang="en-US" dirty="0" smtClean="0"/>
              <a:t>And the most important message of today …</a:t>
            </a:r>
          </a:p>
        </p:txBody>
      </p:sp>
      <p:sp>
        <p:nvSpPr>
          <p:cNvPr id="83971" name="Rectangle 5"/>
          <p:cNvSpPr>
            <a:spLocks noGrp="1" noChangeArrowheads="1"/>
          </p:cNvSpPr>
          <p:nvPr>
            <p:ph type="subTitle" idx="1"/>
          </p:nvPr>
        </p:nvSpPr>
        <p:spPr>
          <a:xfrm>
            <a:off x="0" y="5334000"/>
            <a:ext cx="9144000" cy="1524000"/>
          </a:xfrm>
          <a:solidFill>
            <a:schemeClr val="bg1"/>
          </a:solidFill>
        </p:spPr>
        <p:txBody>
          <a:bodyPr/>
          <a:lstStyle/>
          <a:p>
            <a:pPr eaLnBrk="1" hangingPunct="1">
              <a:lnSpc>
                <a:spcPct val="80000"/>
              </a:lnSpc>
            </a:pPr>
            <a:r>
              <a:rPr lang="en-US" sz="3200" dirty="0" smtClean="0">
                <a:solidFill>
                  <a:srgbClr val="FF0000"/>
                </a:solidFill>
                <a:latin typeface="+mj-lt"/>
              </a:rPr>
              <a:t>Do not center </a:t>
            </a:r>
            <a:r>
              <a:rPr lang="en-US" sz="3200" dirty="0" smtClean="0">
                <a:solidFill>
                  <a:srgbClr val="FF0000"/>
                </a:solidFill>
                <a:latin typeface="+mj-lt"/>
              </a:rPr>
              <a:t>your life around your friends!</a:t>
            </a:r>
          </a:p>
        </p:txBody>
      </p:sp>
      <p:pic>
        <p:nvPicPr>
          <p:cNvPr id="149508" name="Picture 7" descr="shutterstock_861900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28800" y="1447800"/>
            <a:ext cx="5105400" cy="3340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Donut 4"/>
          <p:cNvSpPr/>
          <p:nvPr/>
        </p:nvSpPr>
        <p:spPr>
          <a:xfrm>
            <a:off x="1905000" y="1060450"/>
            <a:ext cx="4114800" cy="4114800"/>
          </a:xfrm>
          <a:prstGeom prst="donut">
            <a:avLst>
              <a:gd name="adj" fmla="val 6513"/>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dirty="0">
              <a:solidFill>
                <a:srgbClr val="C00000"/>
              </a:solidFill>
            </a:endParaRPr>
          </a:p>
        </p:txBody>
      </p:sp>
    </p:spTree>
    <p:extLst>
      <p:ext uri="{BB962C8B-B14F-4D97-AF65-F5344CB8AC3E}">
        <p14:creationId xmlns:p14="http://schemas.microsoft.com/office/powerpoint/2010/main" val="131436989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3971">
                                            <p:bg/>
                                          </p:spTgt>
                                        </p:tgtEl>
                                        <p:attrNameLst>
                                          <p:attrName>style.visibility</p:attrName>
                                        </p:attrNameLst>
                                      </p:cBhvr>
                                      <p:to>
                                        <p:strVal val="visible"/>
                                      </p:to>
                                    </p:set>
                                    <p:anim calcmode="lin" valueType="num">
                                      <p:cBhvr additive="base">
                                        <p:cTn id="7" dur="500" fill="hold"/>
                                        <p:tgtEl>
                                          <p:spTgt spid="83971">
                                            <p:bg/>
                                          </p:spTgt>
                                        </p:tgtEl>
                                        <p:attrNameLst>
                                          <p:attrName>ppt_x</p:attrName>
                                        </p:attrNameLst>
                                      </p:cBhvr>
                                      <p:tavLst>
                                        <p:tav tm="0">
                                          <p:val>
                                            <p:strVal val="#ppt_x"/>
                                          </p:val>
                                        </p:tav>
                                        <p:tav tm="100000">
                                          <p:val>
                                            <p:strVal val="#ppt_x"/>
                                          </p:val>
                                        </p:tav>
                                      </p:tavLst>
                                    </p:anim>
                                    <p:anim calcmode="lin" valueType="num">
                                      <p:cBhvr additive="base">
                                        <p:cTn id="8" dur="500" fill="hold"/>
                                        <p:tgtEl>
                                          <p:spTgt spid="83971">
                                            <p:bg/>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83971">
                                            <p:txEl>
                                              <p:pRg st="0" end="0"/>
                                            </p:txEl>
                                          </p:spTgt>
                                        </p:tgtEl>
                                        <p:attrNameLst>
                                          <p:attrName>style.visibility</p:attrName>
                                        </p:attrNameLst>
                                      </p:cBhvr>
                                      <p:to>
                                        <p:strVal val="visible"/>
                                      </p:to>
                                    </p:set>
                                    <p:anim calcmode="lin" valueType="num">
                                      <p:cBhvr additive="base">
                                        <p:cTn id="13" dur="500" fill="hold"/>
                                        <p:tgtEl>
                                          <p:spTgt spid="83971">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83971">
                                            <p:txEl>
                                              <p:pRg st="0" end="0"/>
                                            </p:txEl>
                                          </p:spTgt>
                                        </p:tgtEl>
                                        <p:attrNameLst>
                                          <p:attrName>ppt_y</p:attrName>
                                        </p:attrNameLst>
                                      </p:cBhvr>
                                      <p:tavLst>
                                        <p:tav tm="0">
                                          <p:val>
                                            <p:strVal val="1+#ppt_h/2"/>
                                          </p:val>
                                        </p:tav>
                                        <p:tav tm="100000">
                                          <p:val>
                                            <p:strVal val="#ppt_y"/>
                                          </p:val>
                                        </p:tav>
                                      </p:tavLst>
                                    </p:anim>
                                  </p:childTnLst>
                                </p:cTn>
                              </p:par>
                            </p:childTnLst>
                          </p:cTn>
                        </p:par>
                        <p:par>
                          <p:cTn id="15" fill="hold" nodeType="afterGroup">
                            <p:stCondLst>
                              <p:cond delay="500"/>
                            </p:stCondLst>
                            <p:childTnLst>
                              <p:par>
                                <p:cTn id="16" presetID="22" presetClass="entr" presetSubtype="4" fill="hold" nodeType="after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wipe(down)">
                                      <p:cBhvr>
                                        <p:cTn id="18"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3971" grpId="0" build="p" animBg="1"/>
    </p:bldLst>
  </p:timing>
</p:sld>
</file>

<file path=ppt/slides/slide76.xml><?xml version="1.0" encoding="utf-8"?>
<p:sld xmlns:a="http://schemas.openxmlformats.org/drawingml/2006/main" xmlns:r="http://schemas.openxmlformats.org/officeDocument/2006/relationships" xmlns:p="http://schemas.openxmlformats.org/presentationml/2006/main">
  <p:cSld>
    <p:bg>
      <p:bgPr>
        <a:solidFill>
          <a:schemeClr val="tx1">
            <a:alpha val="0"/>
          </a:schemeClr>
        </a:solidFill>
        <a:effectLst/>
      </p:bgPr>
    </p:bg>
    <p:spTree>
      <p:nvGrpSpPr>
        <p:cNvPr id="1" name=""/>
        <p:cNvGrpSpPr/>
        <p:nvPr/>
      </p:nvGrpSpPr>
      <p:grpSpPr>
        <a:xfrm>
          <a:off x="0" y="0"/>
          <a:ext cx="0" cy="0"/>
          <a:chOff x="0" y="0"/>
          <a:chExt cx="0" cy="0"/>
        </a:xfrm>
      </p:grpSpPr>
      <p:pic>
        <p:nvPicPr>
          <p:cNvPr id="21506" name="Picture 2" descr="http://www.thejoysofboys.com/wp-content/uploads/2012/08/mother_teresa_quote_003.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2000" y="0"/>
            <a:ext cx="7620000" cy="681643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96217768"/>
      </p:ext>
    </p:extLst>
  </p:cSld>
  <p:clrMapOvr>
    <a:masterClrMapping/>
  </p:clrMapOvr>
  <p:transition>
    <p:fade/>
  </p:transition>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5400" dirty="0" smtClean="0"/>
              <a:t>Basic rule of being a good friend</a:t>
            </a:r>
            <a:endParaRPr lang="en-US" sz="5400" dirty="0"/>
          </a:p>
        </p:txBody>
      </p:sp>
      <p:sp>
        <p:nvSpPr>
          <p:cNvPr id="3" name="Content Placeholder 2"/>
          <p:cNvSpPr>
            <a:spLocks noGrp="1"/>
          </p:cNvSpPr>
          <p:nvPr>
            <p:ph idx="1"/>
          </p:nvPr>
        </p:nvSpPr>
        <p:spPr/>
        <p:txBody>
          <a:bodyPr/>
          <a:lstStyle/>
          <a:p>
            <a:endParaRPr lang="en-US"/>
          </a:p>
        </p:txBody>
      </p:sp>
      <p:pic>
        <p:nvPicPr>
          <p:cNvPr id="22530" name="Picture 2" descr="http://www.stepbystep.com/wp-content/uploads/2013/01/How-to-Be-a-Giver-Not-a-Taker-400x266.jpg"/>
          <p:cNvPicPr>
            <a:picLocks noChangeAspect="1" noChangeArrowheads="1"/>
          </p:cNvPicPr>
          <p:nvPr/>
        </p:nvPicPr>
        <p:blipFill rotWithShape="1">
          <a:blip r:embed="rId3">
            <a:extLst>
              <a:ext uri="{28A0092B-C50C-407E-A947-70E740481C1C}">
                <a14:useLocalDpi xmlns:a14="http://schemas.microsoft.com/office/drawing/2010/main" val="0"/>
              </a:ext>
            </a:extLst>
          </a:blip>
          <a:srcRect t="20078"/>
          <a:stretch/>
        </p:blipFill>
        <p:spPr bwMode="auto">
          <a:xfrm>
            <a:off x="0" y="1676400"/>
            <a:ext cx="9144000" cy="4859843"/>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rot="21394601">
            <a:off x="1596977" y="3626126"/>
            <a:ext cx="6642067" cy="1323439"/>
          </a:xfrm>
          <a:prstGeom prst="rect">
            <a:avLst/>
          </a:prstGeom>
          <a:noFill/>
        </p:spPr>
        <p:txBody>
          <a:bodyPr wrap="square" rtlCol="0">
            <a:spAutoFit/>
          </a:bodyPr>
          <a:lstStyle/>
          <a:p>
            <a:pPr algn="ctr"/>
            <a:r>
              <a:rPr lang="en-US" sz="8000" dirty="0" smtClean="0">
                <a:solidFill>
                  <a:schemeClr val="tx2">
                    <a:lumMod val="50000"/>
                  </a:schemeClr>
                </a:solidFill>
              </a:rPr>
              <a:t>Be a GIVER</a:t>
            </a:r>
            <a:endParaRPr lang="en-US" sz="8000" dirty="0">
              <a:solidFill>
                <a:schemeClr val="tx2">
                  <a:lumMod val="50000"/>
                </a:schemeClr>
              </a:solidFill>
            </a:endParaRPr>
          </a:p>
        </p:txBody>
      </p:sp>
    </p:spTree>
    <p:extLst>
      <p:ext uri="{BB962C8B-B14F-4D97-AF65-F5344CB8AC3E}">
        <p14:creationId xmlns:p14="http://schemas.microsoft.com/office/powerpoint/2010/main" val="191634878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844" name="Picture 9" descr="Queen%20Bees%20&amp;%20Wannabes%20Cover"/>
          <p:cNvPicPr>
            <a:picLocks noChangeAspect="1" noChangeArrowheads="1"/>
          </p:cNvPicPr>
          <p:nvPr/>
        </p:nvPicPr>
        <p:blipFill>
          <a:blip r:embed="rId3">
            <a:extLst>
              <a:ext uri="{28A0092B-C50C-407E-A947-70E740481C1C}">
                <a14:useLocalDpi xmlns:a14="http://schemas.microsoft.com/office/drawing/2010/main" val="0"/>
              </a:ext>
            </a:extLst>
          </a:blip>
          <a:srcRect t="22778" r="6554"/>
          <a:stretch>
            <a:fillRect/>
          </a:stretch>
        </p:blipFill>
        <p:spPr bwMode="auto">
          <a:xfrm>
            <a:off x="1143000" y="609600"/>
            <a:ext cx="4572000" cy="5812573"/>
          </a:xfrm>
          <a:prstGeom prst="rect">
            <a:avLst/>
          </a:prstGeom>
          <a:noFill/>
          <a:ln>
            <a:noFill/>
          </a:ln>
          <a:effectLst>
            <a:outerShdw blurRad="184150" dist="241300" dir="11520000" sx="110000" sy="110000" algn="ctr">
              <a:srgbClr val="000000">
                <a:alpha val="18000"/>
              </a:srgbClr>
            </a:outerShdw>
            <a:reflection endPos="0" dir="5400000" sy="-100000" algn="bl" rotWithShape="0"/>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954302209"/>
      </p:ext>
    </p:extLst>
  </p:cSld>
  <p:clrMapOvr>
    <a:masterClrMapping/>
  </p:clrMapOvr>
  <p:transition>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4"/>
          <p:cNvSpPr>
            <a:spLocks noGrp="1" noChangeArrowheads="1"/>
          </p:cNvSpPr>
          <p:nvPr>
            <p:ph type="ctrTitle"/>
          </p:nvPr>
        </p:nvSpPr>
        <p:spPr>
          <a:xfrm>
            <a:off x="685800" y="358775"/>
            <a:ext cx="7772400" cy="1470025"/>
          </a:xfrm>
        </p:spPr>
        <p:txBody>
          <a:bodyPr/>
          <a:lstStyle/>
          <a:p>
            <a:pPr eaLnBrk="1" hangingPunct="1"/>
            <a:r>
              <a:rPr lang="en-US" sz="9600" dirty="0" smtClean="0">
                <a:solidFill>
                  <a:srgbClr val="FFC000"/>
                </a:solidFill>
              </a:rPr>
              <a:t>Queen Bees</a:t>
            </a:r>
          </a:p>
        </p:txBody>
      </p:sp>
      <p:sp>
        <p:nvSpPr>
          <p:cNvPr id="36867" name="Rectangle 5"/>
          <p:cNvSpPr>
            <a:spLocks noGrp="1" noChangeArrowheads="1"/>
          </p:cNvSpPr>
          <p:nvPr>
            <p:ph type="subTitle" idx="1"/>
          </p:nvPr>
        </p:nvSpPr>
        <p:spPr>
          <a:xfrm>
            <a:off x="1295400" y="5105400"/>
            <a:ext cx="6400800" cy="1752600"/>
          </a:xfrm>
        </p:spPr>
        <p:txBody>
          <a:bodyPr/>
          <a:lstStyle/>
          <a:p>
            <a:pPr eaLnBrk="1" hangingPunct="1">
              <a:lnSpc>
                <a:spcPct val="80000"/>
              </a:lnSpc>
            </a:pPr>
            <a:r>
              <a:rPr lang="en-US" sz="5400" dirty="0" smtClean="0"/>
              <a:t>Popularity means everything to them</a:t>
            </a:r>
          </a:p>
        </p:txBody>
      </p:sp>
      <p:pic>
        <p:nvPicPr>
          <p:cNvPr id="32772" name="Picture 8" descr="111604c4"/>
          <p:cNvPicPr>
            <a:picLocks noChangeAspect="1" noChangeArrowheads="1"/>
          </p:cNvPicPr>
          <p:nvPr/>
        </p:nvPicPr>
        <p:blipFill rotWithShape="1">
          <a:blip r:embed="rId3">
            <a:extLst>
              <a:ext uri="{28A0092B-C50C-407E-A947-70E740481C1C}">
                <a14:useLocalDpi xmlns:a14="http://schemas.microsoft.com/office/drawing/2010/main" val="0"/>
              </a:ext>
            </a:extLst>
          </a:blip>
          <a:srcRect t="25577" b="44986"/>
          <a:stretch/>
        </p:blipFill>
        <p:spPr bwMode="auto">
          <a:xfrm>
            <a:off x="1295400" y="2260120"/>
            <a:ext cx="6781800" cy="2462439"/>
          </a:xfrm>
          <a:prstGeom prst="rect">
            <a:avLst/>
          </a:prstGeom>
          <a:ln w="228600" cap="sq" cmpd="thickThin">
            <a:solidFill>
              <a:srgbClr val="000000"/>
            </a:solidFill>
            <a:prstDash val="solid"/>
            <a:miter lim="800000"/>
          </a:ln>
          <a:effectLst>
            <a:innerShdw blurRad="76200">
              <a:srgbClr val="000000"/>
            </a:inn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06658024"/>
      </p:ext>
    </p:extLst>
  </p:cSld>
  <p:clrMapOvr>
    <a:masterClrMapping/>
  </p:clrMapOvr>
  <p:transition>
    <p:fade/>
  </p:transition>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_rels/theme2.xml.rels><?xml version="1.0" encoding="UTF-8" standalone="yes"?>
<Relationships xmlns="http://schemas.openxmlformats.org/package/2006/relationships"><Relationship Id="rId1" Type="http://schemas.openxmlformats.org/officeDocument/2006/relationships/image" Target="../media/image1.jpeg"/></Relationships>
</file>

<file path=ppt/theme/_rels/theme3.xml.rels><?xml version="1.0" encoding="UTF-8" standalone="yes"?>
<Relationships xmlns="http://schemas.openxmlformats.org/package/2006/relationships"><Relationship Id="rId1" Type="http://schemas.openxmlformats.org/officeDocument/2006/relationships/image" Target="../media/image1.jpeg"/></Relationships>
</file>

<file path=ppt/theme/_rels/theme4.xml.rels><?xml version="1.0" encoding="UTF-8" standalone="yes"?>
<Relationships xmlns="http://schemas.openxmlformats.org/package/2006/relationships"><Relationship Id="rId1" Type="http://schemas.openxmlformats.org/officeDocument/2006/relationships/image" Target="../media/image1.jpeg"/></Relationships>
</file>

<file path=ppt/theme/_rels/theme5.xml.rels><?xml version="1.0" encoding="UTF-8" standalone="yes"?>
<Relationships xmlns="http://schemas.openxmlformats.org/package/2006/relationships"><Relationship Id="rId1" Type="http://schemas.openxmlformats.org/officeDocument/2006/relationships/image" Target="../media/image1.jpeg"/></Relationships>
</file>

<file path=ppt/theme/_rels/theme6.xml.rels><?xml version="1.0" encoding="UTF-8" standalone="yes"?>
<Relationships xmlns="http://schemas.openxmlformats.org/package/2006/relationships"><Relationship Id="rId1" Type="http://schemas.openxmlformats.org/officeDocument/2006/relationships/image" Target="../media/image1.jpeg"/></Relationships>
</file>

<file path=ppt/theme/_rels/theme7.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2_Default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Default Design">
      <a:majorFont>
        <a:latin typeface="Comic Sans MS"/>
        <a:ea typeface=""/>
        <a:cs typeface="Arial"/>
      </a:majorFont>
      <a:minorFont>
        <a:latin typeface="Boopee"/>
        <a:ea typeface=""/>
        <a:cs typeface="Arial"/>
      </a:minorFont>
    </a:fontScheme>
    <a:fmtScheme name="Paper">
      <a:fillStyleLst>
        <a:solidFill>
          <a:schemeClr val="phClr"/>
        </a:solidFill>
        <a:blipFill>
          <a:blip xmlns:r="http://schemas.openxmlformats.org/officeDocument/2006/relationships" r:embed="rId1">
            <a:duotone>
              <a:schemeClr val="phClr">
                <a:shade val="63000"/>
                <a:tint val="82000"/>
              </a:schemeClr>
              <a:schemeClr val="phClr">
                <a:tint val="10000"/>
                <a:satMod val="400000"/>
              </a:schemeClr>
            </a:duotone>
          </a:blip>
          <a:tile tx="0" ty="0" sx="40000" sy="40000" flip="none" algn="tl"/>
        </a:blipFill>
        <a:blipFill>
          <a:blip xmlns:r="http://schemas.openxmlformats.org/officeDocument/2006/relationships" r:embed="rId1">
            <a:duotone>
              <a:schemeClr val="phClr">
                <a:shade val="40000"/>
              </a:schemeClr>
              <a:schemeClr val="phClr">
                <a:tint val="42000"/>
              </a:schemeClr>
            </a:duotone>
          </a:blip>
          <a:tile tx="0" ty="0" sx="40000" sy="40000" flip="none" algn="tl"/>
        </a:blipFill>
      </a:fillStyleLst>
      <a:lnStyleLst>
        <a:ln w="12700" cap="flat" cmpd="sng" algn="ctr">
          <a:solidFill>
            <a:schemeClr val="phClr"/>
          </a:solidFill>
          <a:prstDash val="solid"/>
        </a:ln>
        <a:ln w="38100" cap="flat" cmpd="sng" algn="ctr">
          <a:solidFill>
            <a:schemeClr val="phClr"/>
          </a:solidFill>
          <a:prstDash val="solid"/>
        </a:ln>
        <a:ln w="63500" cap="flat" cmpd="sng" algn="ctr">
          <a:solidFill>
            <a:schemeClr val="phClr"/>
          </a:solidFill>
          <a:prstDash val="solid"/>
        </a:ln>
      </a:lnStyleLst>
      <a:effectStyleLst>
        <a:effectStyle>
          <a:effectLst>
            <a:outerShdw blurRad="95000" rotWithShape="0">
              <a:srgbClr val="000000">
                <a:alpha val="50000"/>
              </a:srgbClr>
            </a:outerShdw>
            <a:softEdge rad="12700"/>
          </a:effectLst>
        </a:effectStyle>
        <a:effectStyle>
          <a:effectLst>
            <a:outerShdw blurRad="95000" rotWithShape="0">
              <a:srgbClr val="000000">
                <a:alpha val="50000"/>
              </a:srgbClr>
            </a:outerShdw>
            <a:softEdge rad="12700"/>
          </a:effectLst>
        </a:effectStyle>
        <a:effectStyle>
          <a:effectLst>
            <a:outerShdw blurRad="95000" algn="tl" rotWithShape="0">
              <a:srgbClr val="000000">
                <a:alpha val="50000"/>
              </a:srgbClr>
            </a:outerShdw>
          </a:effectLst>
          <a:scene3d>
            <a:camera prst="orthographicFront"/>
            <a:lightRig rig="soft" dir="t">
              <a:rot lat="0" lon="0" rev="18000000"/>
            </a:lightRig>
          </a:scene3d>
          <a:sp3d prstMaterial="dkEdge">
            <a:bevelT w="73660" h="44450" prst="rible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Default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Default Design">
      <a:majorFont>
        <a:latin typeface="Comic Sans MS"/>
        <a:ea typeface=""/>
        <a:cs typeface="Arial"/>
      </a:majorFont>
      <a:minorFont>
        <a:latin typeface="Boopee"/>
        <a:ea typeface=""/>
        <a:cs typeface="Arial"/>
      </a:minorFont>
    </a:fontScheme>
    <a:fmtScheme name="Paper">
      <a:fillStyleLst>
        <a:solidFill>
          <a:schemeClr val="phClr"/>
        </a:solidFill>
        <a:blipFill>
          <a:blip xmlns:r="http://schemas.openxmlformats.org/officeDocument/2006/relationships" r:embed="rId1">
            <a:duotone>
              <a:schemeClr val="phClr">
                <a:shade val="63000"/>
                <a:tint val="82000"/>
              </a:schemeClr>
              <a:schemeClr val="phClr">
                <a:tint val="10000"/>
                <a:satMod val="400000"/>
              </a:schemeClr>
            </a:duotone>
          </a:blip>
          <a:tile tx="0" ty="0" sx="40000" sy="40000" flip="none" algn="tl"/>
        </a:blipFill>
        <a:blipFill>
          <a:blip xmlns:r="http://schemas.openxmlformats.org/officeDocument/2006/relationships" r:embed="rId1">
            <a:duotone>
              <a:schemeClr val="phClr">
                <a:shade val="40000"/>
              </a:schemeClr>
              <a:schemeClr val="phClr">
                <a:tint val="42000"/>
              </a:schemeClr>
            </a:duotone>
          </a:blip>
          <a:tile tx="0" ty="0" sx="40000" sy="40000" flip="none" algn="tl"/>
        </a:blipFill>
      </a:fillStyleLst>
      <a:lnStyleLst>
        <a:ln w="12700" cap="flat" cmpd="sng" algn="ctr">
          <a:solidFill>
            <a:schemeClr val="phClr"/>
          </a:solidFill>
          <a:prstDash val="solid"/>
        </a:ln>
        <a:ln w="38100" cap="flat" cmpd="sng" algn="ctr">
          <a:solidFill>
            <a:schemeClr val="phClr"/>
          </a:solidFill>
          <a:prstDash val="solid"/>
        </a:ln>
        <a:ln w="63500" cap="flat" cmpd="sng" algn="ctr">
          <a:solidFill>
            <a:schemeClr val="phClr"/>
          </a:solidFill>
          <a:prstDash val="solid"/>
        </a:ln>
      </a:lnStyleLst>
      <a:effectStyleLst>
        <a:effectStyle>
          <a:effectLst>
            <a:outerShdw blurRad="95000" rotWithShape="0">
              <a:srgbClr val="000000">
                <a:alpha val="50000"/>
              </a:srgbClr>
            </a:outerShdw>
            <a:softEdge rad="12700"/>
          </a:effectLst>
        </a:effectStyle>
        <a:effectStyle>
          <a:effectLst>
            <a:outerShdw blurRad="95000" rotWithShape="0">
              <a:srgbClr val="000000">
                <a:alpha val="50000"/>
              </a:srgbClr>
            </a:outerShdw>
            <a:softEdge rad="12700"/>
          </a:effectLst>
        </a:effectStyle>
        <a:effectStyle>
          <a:effectLst>
            <a:outerShdw blurRad="95000" algn="tl" rotWithShape="0">
              <a:srgbClr val="000000">
                <a:alpha val="50000"/>
              </a:srgbClr>
            </a:outerShdw>
          </a:effectLst>
          <a:scene3d>
            <a:camera prst="orthographicFront"/>
            <a:lightRig rig="soft" dir="t">
              <a:rot lat="0" lon="0" rev="18000000"/>
            </a:lightRig>
          </a:scene3d>
          <a:sp3d prstMaterial="dkEdge">
            <a:bevelT w="73660" h="44450" prst="rible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1_Default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Default Design">
      <a:majorFont>
        <a:latin typeface="Comic Sans MS"/>
        <a:ea typeface=""/>
        <a:cs typeface="Arial"/>
      </a:majorFont>
      <a:minorFont>
        <a:latin typeface="Boopee"/>
        <a:ea typeface=""/>
        <a:cs typeface="Arial"/>
      </a:minorFont>
    </a:fontScheme>
    <a:fmtScheme name="Paper">
      <a:fillStyleLst>
        <a:solidFill>
          <a:schemeClr val="phClr"/>
        </a:solidFill>
        <a:blipFill>
          <a:blip xmlns:r="http://schemas.openxmlformats.org/officeDocument/2006/relationships" r:embed="rId1">
            <a:duotone>
              <a:schemeClr val="phClr">
                <a:shade val="63000"/>
                <a:tint val="82000"/>
              </a:schemeClr>
              <a:schemeClr val="phClr">
                <a:tint val="10000"/>
                <a:satMod val="400000"/>
              </a:schemeClr>
            </a:duotone>
          </a:blip>
          <a:tile tx="0" ty="0" sx="40000" sy="40000" flip="none" algn="tl"/>
        </a:blipFill>
        <a:blipFill>
          <a:blip xmlns:r="http://schemas.openxmlformats.org/officeDocument/2006/relationships" r:embed="rId1">
            <a:duotone>
              <a:schemeClr val="phClr">
                <a:shade val="40000"/>
              </a:schemeClr>
              <a:schemeClr val="phClr">
                <a:tint val="42000"/>
              </a:schemeClr>
            </a:duotone>
          </a:blip>
          <a:tile tx="0" ty="0" sx="40000" sy="40000" flip="none" algn="tl"/>
        </a:blipFill>
      </a:fillStyleLst>
      <a:lnStyleLst>
        <a:ln w="12700" cap="flat" cmpd="sng" algn="ctr">
          <a:solidFill>
            <a:schemeClr val="phClr"/>
          </a:solidFill>
          <a:prstDash val="solid"/>
        </a:ln>
        <a:ln w="38100" cap="flat" cmpd="sng" algn="ctr">
          <a:solidFill>
            <a:schemeClr val="phClr"/>
          </a:solidFill>
          <a:prstDash val="solid"/>
        </a:ln>
        <a:ln w="63500" cap="flat" cmpd="sng" algn="ctr">
          <a:solidFill>
            <a:schemeClr val="phClr"/>
          </a:solidFill>
          <a:prstDash val="solid"/>
        </a:ln>
      </a:lnStyleLst>
      <a:effectStyleLst>
        <a:effectStyle>
          <a:effectLst>
            <a:outerShdw blurRad="95000" rotWithShape="0">
              <a:srgbClr val="000000">
                <a:alpha val="50000"/>
              </a:srgbClr>
            </a:outerShdw>
            <a:softEdge rad="12700"/>
          </a:effectLst>
        </a:effectStyle>
        <a:effectStyle>
          <a:effectLst>
            <a:outerShdw blurRad="95000" rotWithShape="0">
              <a:srgbClr val="000000">
                <a:alpha val="50000"/>
              </a:srgbClr>
            </a:outerShdw>
            <a:softEdge rad="12700"/>
          </a:effectLst>
        </a:effectStyle>
        <a:effectStyle>
          <a:effectLst>
            <a:outerShdw blurRad="95000" algn="tl" rotWithShape="0">
              <a:srgbClr val="000000">
                <a:alpha val="50000"/>
              </a:srgbClr>
            </a:outerShdw>
          </a:effectLst>
          <a:scene3d>
            <a:camera prst="orthographicFront"/>
            <a:lightRig rig="soft" dir="t">
              <a:rot lat="0" lon="0" rev="18000000"/>
            </a:lightRig>
          </a:scene3d>
          <a:sp3d prstMaterial="dkEdge">
            <a:bevelT w="73660" h="44450" prst="rible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3_Default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Default Design">
      <a:majorFont>
        <a:latin typeface="Comic Sans MS"/>
        <a:ea typeface=""/>
        <a:cs typeface="Arial"/>
      </a:majorFont>
      <a:minorFont>
        <a:latin typeface="Boopee"/>
        <a:ea typeface=""/>
        <a:cs typeface="Arial"/>
      </a:minorFont>
    </a:fontScheme>
    <a:fmtScheme name="Paper">
      <a:fillStyleLst>
        <a:solidFill>
          <a:schemeClr val="phClr"/>
        </a:solidFill>
        <a:blipFill>
          <a:blip xmlns:r="http://schemas.openxmlformats.org/officeDocument/2006/relationships" r:embed="rId1">
            <a:duotone>
              <a:schemeClr val="phClr">
                <a:shade val="63000"/>
                <a:tint val="82000"/>
              </a:schemeClr>
              <a:schemeClr val="phClr">
                <a:tint val="10000"/>
                <a:satMod val="400000"/>
              </a:schemeClr>
            </a:duotone>
          </a:blip>
          <a:tile tx="0" ty="0" sx="40000" sy="40000" flip="none" algn="tl"/>
        </a:blipFill>
        <a:blipFill>
          <a:blip xmlns:r="http://schemas.openxmlformats.org/officeDocument/2006/relationships" r:embed="rId1">
            <a:duotone>
              <a:schemeClr val="phClr">
                <a:shade val="40000"/>
              </a:schemeClr>
              <a:schemeClr val="phClr">
                <a:tint val="42000"/>
              </a:schemeClr>
            </a:duotone>
          </a:blip>
          <a:tile tx="0" ty="0" sx="40000" sy="40000" flip="none" algn="tl"/>
        </a:blipFill>
      </a:fillStyleLst>
      <a:lnStyleLst>
        <a:ln w="12700" cap="flat" cmpd="sng" algn="ctr">
          <a:solidFill>
            <a:schemeClr val="phClr"/>
          </a:solidFill>
          <a:prstDash val="solid"/>
        </a:ln>
        <a:ln w="38100" cap="flat" cmpd="sng" algn="ctr">
          <a:solidFill>
            <a:schemeClr val="phClr"/>
          </a:solidFill>
          <a:prstDash val="solid"/>
        </a:ln>
        <a:ln w="63500" cap="flat" cmpd="sng" algn="ctr">
          <a:solidFill>
            <a:schemeClr val="phClr"/>
          </a:solidFill>
          <a:prstDash val="solid"/>
        </a:ln>
      </a:lnStyleLst>
      <a:effectStyleLst>
        <a:effectStyle>
          <a:effectLst>
            <a:outerShdw blurRad="95000" rotWithShape="0">
              <a:srgbClr val="000000">
                <a:alpha val="50000"/>
              </a:srgbClr>
            </a:outerShdw>
            <a:softEdge rad="12700"/>
          </a:effectLst>
        </a:effectStyle>
        <a:effectStyle>
          <a:effectLst>
            <a:outerShdw blurRad="95000" rotWithShape="0">
              <a:srgbClr val="000000">
                <a:alpha val="50000"/>
              </a:srgbClr>
            </a:outerShdw>
            <a:softEdge rad="12700"/>
          </a:effectLst>
        </a:effectStyle>
        <a:effectStyle>
          <a:effectLst>
            <a:outerShdw blurRad="95000" algn="tl" rotWithShape="0">
              <a:srgbClr val="000000">
                <a:alpha val="50000"/>
              </a:srgbClr>
            </a:outerShdw>
          </a:effectLst>
          <a:scene3d>
            <a:camera prst="orthographicFront"/>
            <a:lightRig rig="soft" dir="t">
              <a:rot lat="0" lon="0" rev="18000000"/>
            </a:lightRig>
          </a:scene3d>
          <a:sp3d prstMaterial="dkEdge">
            <a:bevelT w="73660" h="44450" prst="rible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4_Default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Default Design">
      <a:majorFont>
        <a:latin typeface="Comic Sans MS"/>
        <a:ea typeface=""/>
        <a:cs typeface="Arial"/>
      </a:majorFont>
      <a:minorFont>
        <a:latin typeface="Boopee"/>
        <a:ea typeface=""/>
        <a:cs typeface="Arial"/>
      </a:minorFont>
    </a:fontScheme>
    <a:fmtScheme name="Paper">
      <a:fillStyleLst>
        <a:solidFill>
          <a:schemeClr val="phClr"/>
        </a:solidFill>
        <a:blipFill>
          <a:blip xmlns:r="http://schemas.openxmlformats.org/officeDocument/2006/relationships" r:embed="rId1">
            <a:duotone>
              <a:schemeClr val="phClr">
                <a:shade val="63000"/>
                <a:tint val="82000"/>
              </a:schemeClr>
              <a:schemeClr val="phClr">
                <a:tint val="10000"/>
                <a:satMod val="400000"/>
              </a:schemeClr>
            </a:duotone>
          </a:blip>
          <a:tile tx="0" ty="0" sx="40000" sy="40000" flip="none" algn="tl"/>
        </a:blipFill>
        <a:blipFill>
          <a:blip xmlns:r="http://schemas.openxmlformats.org/officeDocument/2006/relationships" r:embed="rId1">
            <a:duotone>
              <a:schemeClr val="phClr">
                <a:shade val="40000"/>
              </a:schemeClr>
              <a:schemeClr val="phClr">
                <a:tint val="42000"/>
              </a:schemeClr>
            </a:duotone>
          </a:blip>
          <a:tile tx="0" ty="0" sx="40000" sy="40000" flip="none" algn="tl"/>
        </a:blipFill>
      </a:fillStyleLst>
      <a:lnStyleLst>
        <a:ln w="12700" cap="flat" cmpd="sng" algn="ctr">
          <a:solidFill>
            <a:schemeClr val="phClr"/>
          </a:solidFill>
          <a:prstDash val="solid"/>
        </a:ln>
        <a:ln w="38100" cap="flat" cmpd="sng" algn="ctr">
          <a:solidFill>
            <a:schemeClr val="phClr"/>
          </a:solidFill>
          <a:prstDash val="solid"/>
        </a:ln>
        <a:ln w="63500" cap="flat" cmpd="sng" algn="ctr">
          <a:solidFill>
            <a:schemeClr val="phClr"/>
          </a:solidFill>
          <a:prstDash val="solid"/>
        </a:ln>
      </a:lnStyleLst>
      <a:effectStyleLst>
        <a:effectStyle>
          <a:effectLst>
            <a:outerShdw blurRad="95000" rotWithShape="0">
              <a:srgbClr val="000000">
                <a:alpha val="50000"/>
              </a:srgbClr>
            </a:outerShdw>
            <a:softEdge rad="12700"/>
          </a:effectLst>
        </a:effectStyle>
        <a:effectStyle>
          <a:effectLst>
            <a:outerShdw blurRad="95000" rotWithShape="0">
              <a:srgbClr val="000000">
                <a:alpha val="50000"/>
              </a:srgbClr>
            </a:outerShdw>
            <a:softEdge rad="12700"/>
          </a:effectLst>
        </a:effectStyle>
        <a:effectStyle>
          <a:effectLst>
            <a:outerShdw blurRad="95000" algn="tl" rotWithShape="0">
              <a:srgbClr val="000000">
                <a:alpha val="50000"/>
              </a:srgbClr>
            </a:outerShdw>
          </a:effectLst>
          <a:scene3d>
            <a:camera prst="orthographicFront"/>
            <a:lightRig rig="soft" dir="t">
              <a:rot lat="0" lon="0" rev="18000000"/>
            </a:lightRig>
          </a:scene3d>
          <a:sp3d prstMaterial="dkEdge">
            <a:bevelT w="73660" h="44450" prst="rible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5_Default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Default Design">
      <a:majorFont>
        <a:latin typeface="Comic Sans MS"/>
        <a:ea typeface=""/>
        <a:cs typeface="Arial"/>
      </a:majorFont>
      <a:minorFont>
        <a:latin typeface="Boopee"/>
        <a:ea typeface=""/>
        <a:cs typeface="Arial"/>
      </a:minorFont>
    </a:fontScheme>
    <a:fmtScheme name="Paper">
      <a:fillStyleLst>
        <a:solidFill>
          <a:schemeClr val="phClr"/>
        </a:solidFill>
        <a:blipFill>
          <a:blip xmlns:r="http://schemas.openxmlformats.org/officeDocument/2006/relationships" r:embed="rId1">
            <a:duotone>
              <a:schemeClr val="phClr">
                <a:shade val="63000"/>
                <a:tint val="82000"/>
              </a:schemeClr>
              <a:schemeClr val="phClr">
                <a:tint val="10000"/>
                <a:satMod val="400000"/>
              </a:schemeClr>
            </a:duotone>
          </a:blip>
          <a:tile tx="0" ty="0" sx="40000" sy="40000" flip="none" algn="tl"/>
        </a:blipFill>
        <a:blipFill>
          <a:blip xmlns:r="http://schemas.openxmlformats.org/officeDocument/2006/relationships" r:embed="rId1">
            <a:duotone>
              <a:schemeClr val="phClr">
                <a:shade val="40000"/>
              </a:schemeClr>
              <a:schemeClr val="phClr">
                <a:tint val="42000"/>
              </a:schemeClr>
            </a:duotone>
          </a:blip>
          <a:tile tx="0" ty="0" sx="40000" sy="40000" flip="none" algn="tl"/>
        </a:blipFill>
      </a:fillStyleLst>
      <a:lnStyleLst>
        <a:ln w="12700" cap="flat" cmpd="sng" algn="ctr">
          <a:solidFill>
            <a:schemeClr val="phClr"/>
          </a:solidFill>
          <a:prstDash val="solid"/>
        </a:ln>
        <a:ln w="38100" cap="flat" cmpd="sng" algn="ctr">
          <a:solidFill>
            <a:schemeClr val="phClr"/>
          </a:solidFill>
          <a:prstDash val="solid"/>
        </a:ln>
        <a:ln w="63500" cap="flat" cmpd="sng" algn="ctr">
          <a:solidFill>
            <a:schemeClr val="phClr"/>
          </a:solidFill>
          <a:prstDash val="solid"/>
        </a:ln>
      </a:lnStyleLst>
      <a:effectStyleLst>
        <a:effectStyle>
          <a:effectLst>
            <a:outerShdw blurRad="95000" rotWithShape="0">
              <a:srgbClr val="000000">
                <a:alpha val="50000"/>
              </a:srgbClr>
            </a:outerShdw>
            <a:softEdge rad="12700"/>
          </a:effectLst>
        </a:effectStyle>
        <a:effectStyle>
          <a:effectLst>
            <a:outerShdw blurRad="95000" rotWithShape="0">
              <a:srgbClr val="000000">
                <a:alpha val="50000"/>
              </a:srgbClr>
            </a:outerShdw>
            <a:softEdge rad="12700"/>
          </a:effectLst>
        </a:effectStyle>
        <a:effectStyle>
          <a:effectLst>
            <a:outerShdw blurRad="95000" algn="tl" rotWithShape="0">
              <a:srgbClr val="000000">
                <a:alpha val="50000"/>
              </a:srgbClr>
            </a:outerShdw>
          </a:effectLst>
          <a:scene3d>
            <a:camera prst="orthographicFront"/>
            <a:lightRig rig="soft" dir="t">
              <a:rot lat="0" lon="0" rev="18000000"/>
            </a:lightRig>
          </a:scene3d>
          <a:sp3d prstMaterial="dkEdge">
            <a:bevelT w="73660" h="44450" prst="rible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7.xml><?xml version="1.0" encoding="utf-8"?>
<a:theme xmlns:a="http://schemas.openxmlformats.org/drawingml/2006/main" name="6_Default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Default Design">
      <a:majorFont>
        <a:latin typeface="Comic Sans MS"/>
        <a:ea typeface=""/>
        <a:cs typeface="Arial"/>
      </a:majorFont>
      <a:minorFont>
        <a:latin typeface="Boopee"/>
        <a:ea typeface=""/>
        <a:cs typeface="Arial"/>
      </a:minorFont>
    </a:fontScheme>
    <a:fmtScheme name="Paper">
      <a:fillStyleLst>
        <a:solidFill>
          <a:schemeClr val="phClr"/>
        </a:solidFill>
        <a:blipFill>
          <a:blip xmlns:r="http://schemas.openxmlformats.org/officeDocument/2006/relationships" r:embed="rId1">
            <a:duotone>
              <a:schemeClr val="phClr">
                <a:shade val="63000"/>
                <a:tint val="82000"/>
              </a:schemeClr>
              <a:schemeClr val="phClr">
                <a:tint val="10000"/>
                <a:satMod val="400000"/>
              </a:schemeClr>
            </a:duotone>
          </a:blip>
          <a:tile tx="0" ty="0" sx="40000" sy="40000" flip="none" algn="tl"/>
        </a:blipFill>
        <a:blipFill>
          <a:blip xmlns:r="http://schemas.openxmlformats.org/officeDocument/2006/relationships" r:embed="rId1">
            <a:duotone>
              <a:schemeClr val="phClr">
                <a:shade val="40000"/>
              </a:schemeClr>
              <a:schemeClr val="phClr">
                <a:tint val="42000"/>
              </a:schemeClr>
            </a:duotone>
          </a:blip>
          <a:tile tx="0" ty="0" sx="40000" sy="40000" flip="none" algn="tl"/>
        </a:blipFill>
      </a:fillStyleLst>
      <a:lnStyleLst>
        <a:ln w="12700" cap="flat" cmpd="sng" algn="ctr">
          <a:solidFill>
            <a:schemeClr val="phClr"/>
          </a:solidFill>
          <a:prstDash val="solid"/>
        </a:ln>
        <a:ln w="38100" cap="flat" cmpd="sng" algn="ctr">
          <a:solidFill>
            <a:schemeClr val="phClr"/>
          </a:solidFill>
          <a:prstDash val="solid"/>
        </a:ln>
        <a:ln w="63500" cap="flat" cmpd="sng" algn="ctr">
          <a:solidFill>
            <a:schemeClr val="phClr"/>
          </a:solidFill>
          <a:prstDash val="solid"/>
        </a:ln>
      </a:lnStyleLst>
      <a:effectStyleLst>
        <a:effectStyle>
          <a:effectLst>
            <a:outerShdw blurRad="95000" rotWithShape="0">
              <a:srgbClr val="000000">
                <a:alpha val="50000"/>
              </a:srgbClr>
            </a:outerShdw>
            <a:softEdge rad="12700"/>
          </a:effectLst>
        </a:effectStyle>
        <a:effectStyle>
          <a:effectLst>
            <a:outerShdw blurRad="95000" rotWithShape="0">
              <a:srgbClr val="000000">
                <a:alpha val="50000"/>
              </a:srgbClr>
            </a:outerShdw>
            <a:softEdge rad="12700"/>
          </a:effectLst>
        </a:effectStyle>
        <a:effectStyle>
          <a:effectLst>
            <a:outerShdw blurRad="95000" algn="tl" rotWithShape="0">
              <a:srgbClr val="000000">
                <a:alpha val="50000"/>
              </a:srgbClr>
            </a:outerShdw>
          </a:effectLst>
          <a:scene3d>
            <a:camera prst="orthographicFront"/>
            <a:lightRig rig="soft" dir="t">
              <a:rot lat="0" lon="0" rev="18000000"/>
            </a:lightRig>
          </a:scene3d>
          <a:sp3d prstMaterial="dkEdge">
            <a:bevelT w="73660" h="44450" prst="rible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8.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693</TotalTime>
  <Words>2343</Words>
  <Application>Microsoft Office PowerPoint</Application>
  <PresentationFormat>On-screen Show (4:3)</PresentationFormat>
  <Paragraphs>410</Paragraphs>
  <Slides>77</Slides>
  <Notes>71</Notes>
  <HiddenSlides>0</HiddenSlides>
  <MMClips>0</MMClips>
  <ScaleCrop>false</ScaleCrop>
  <HeadingPairs>
    <vt:vector size="4" baseType="variant">
      <vt:variant>
        <vt:lpstr>Theme</vt:lpstr>
      </vt:variant>
      <vt:variant>
        <vt:i4>7</vt:i4>
      </vt:variant>
      <vt:variant>
        <vt:lpstr>Slide Titles</vt:lpstr>
      </vt:variant>
      <vt:variant>
        <vt:i4>77</vt:i4>
      </vt:variant>
    </vt:vector>
  </HeadingPairs>
  <TitlesOfParts>
    <vt:vector size="84" baseType="lpstr">
      <vt:lpstr>2_Default Design</vt:lpstr>
      <vt:lpstr>Default Design</vt:lpstr>
      <vt:lpstr>1_Default Design</vt:lpstr>
      <vt:lpstr>3_Default Design</vt:lpstr>
      <vt:lpstr>4_Default Design</vt:lpstr>
      <vt:lpstr>5_Default Design</vt:lpstr>
      <vt:lpstr>6_Default Design</vt:lpstr>
      <vt:lpstr>Part-2</vt:lpstr>
      <vt:lpstr>Our discussion </vt:lpstr>
      <vt:lpstr>Don’t cling to them</vt:lpstr>
      <vt:lpstr>Don’t center your  life  around them</vt:lpstr>
      <vt:lpstr>Cling to your principles </vt:lpstr>
      <vt:lpstr>Cure</vt:lpstr>
      <vt:lpstr>PowerPoint Presentation</vt:lpstr>
      <vt:lpstr>PowerPoint Presentation</vt:lpstr>
      <vt:lpstr>Queen Bees</vt:lpstr>
      <vt:lpstr>Wannabes</vt:lpstr>
      <vt:lpstr>Don’t Wannabes</vt:lpstr>
      <vt:lpstr>Our discussion </vt:lpstr>
      <vt:lpstr>For some people making a new friend is a piece of cake</vt:lpstr>
      <vt:lpstr>For others, it is like pulling a tooth</vt:lpstr>
      <vt:lpstr>Any one wants to be my friend?</vt:lpstr>
      <vt:lpstr>Three never works </vt:lpstr>
      <vt:lpstr>Everyone is trying to find a place</vt:lpstr>
      <vt:lpstr>1.Be slow to judge</vt:lpstr>
      <vt:lpstr>A teacher found out in a survey…</vt:lpstr>
      <vt:lpstr>PowerPoint Presentation</vt:lpstr>
      <vt:lpstr>2.Make the effort first</vt:lpstr>
      <vt:lpstr>“Man who waits for roast duck to fly into mouth must wait very, very long time.”</vt:lpstr>
      <vt:lpstr>3.Win your friends’ heart</vt:lpstr>
      <vt:lpstr>Things that help  </vt:lpstr>
      <vt:lpstr>Things that don’t help </vt:lpstr>
      <vt:lpstr>PowerPoint Presentation</vt:lpstr>
      <vt:lpstr>4.Make yourself likable</vt:lpstr>
      <vt:lpstr>In driver’s education classes students are constantly warned about “blind spots”</vt:lpstr>
      <vt:lpstr>Ask for help in identifying  your personal “blind spots” </vt:lpstr>
      <vt:lpstr>Are you someone you would like to be around?</vt:lpstr>
      <vt:lpstr>Ask your self from time to time</vt:lpstr>
      <vt:lpstr>Focus on things you can control,  not on the things you can’t.</vt:lpstr>
      <vt:lpstr>You can’t control your …</vt:lpstr>
      <vt:lpstr>You can control your ... </vt:lpstr>
      <vt:lpstr>May Allah (swt) grant me Sabr to accept the things I cannot change, the courage to change the things I can  and  the wisdom to know the difference!</vt:lpstr>
      <vt:lpstr>5. Be inclusive and let others in</vt:lpstr>
      <vt:lpstr>PowerPoint Presentation</vt:lpstr>
      <vt:lpstr>6.Treat unkindness  with kindness</vt:lpstr>
      <vt:lpstr>It is easy to be nice to people who are nice to you !</vt:lpstr>
      <vt:lpstr>PowerPoint Presentation</vt:lpstr>
      <vt:lpstr>7.Lift others</vt:lpstr>
      <vt:lpstr>The ultimate test of your friends…</vt:lpstr>
      <vt:lpstr>And your ultimate test is…</vt:lpstr>
      <vt:lpstr>Michael Jordan used to lift the play of those around him</vt:lpstr>
      <vt:lpstr>PowerPoint Presentation</vt:lpstr>
      <vt:lpstr>رَبِّ هَبْ لِي حُكْمًا وَأَلْحِقْنِي بِالصَّالِحِينَ </vt:lpstr>
      <vt:lpstr>What kind of friends should we make?</vt:lpstr>
      <vt:lpstr>Do your friends tear you down or lift you up?</vt:lpstr>
      <vt:lpstr>PowerPoint Presentation</vt:lpstr>
      <vt:lpstr>PowerPoint Presentation</vt:lpstr>
      <vt:lpstr>What is the biggest set back of peer pressure? </vt:lpstr>
      <vt:lpstr>وَإِنْ تُطِعْ أَكْثَرَ مَنْ فِي الْأَرْضِ يُضِلُّوكَ عَنْ سَبِيلِ اللَّهِ ۚ إِنْ يَتَّبِعُونَ إِلَّا الظَّنَّ وَإِنْ هُمْ إِلَّا يَخْرُصُونَ </vt:lpstr>
      <vt:lpstr>Positive and negative peer pressure </vt:lpstr>
      <vt:lpstr>Common silly things done under this pressure</vt:lpstr>
      <vt:lpstr>“It takes great courage to stand up to your enemies, but a great deal more to stand up to your friends”</vt:lpstr>
      <vt:lpstr>To stand up to your friends you need.. </vt:lpstr>
      <vt:lpstr>Shield#1</vt:lpstr>
      <vt:lpstr>What shall I do?</vt:lpstr>
      <vt:lpstr>What shall I do?</vt:lpstr>
      <vt:lpstr>What shall I do?</vt:lpstr>
      <vt:lpstr>Shield#2</vt:lpstr>
      <vt:lpstr>الْأَخِلَّاءُ يَوْمَئِذٍ بَعْضُهُمْ لِبَعْضٍ عَدُوٌّ إِلَّا الْمُتَّقِينَ </vt:lpstr>
      <vt:lpstr>Shield#3</vt:lpstr>
      <vt:lpstr>Surround yourself with sincere friends &amp; family members</vt:lpstr>
      <vt:lpstr>Set goals for each other</vt:lpstr>
      <vt:lpstr>Get involved in extra curricular activities</vt:lpstr>
      <vt:lpstr>PowerPoint Presentation</vt:lpstr>
      <vt:lpstr> </vt:lpstr>
      <vt:lpstr>Four Warning signs  that you need a new group of friends</vt:lpstr>
      <vt:lpstr>PowerPoint Presentation</vt:lpstr>
      <vt:lpstr>You wont even have time to think !</vt:lpstr>
      <vt:lpstr>But you must show courage at that moment</vt:lpstr>
      <vt:lpstr>We have talked about…</vt:lpstr>
      <vt:lpstr>Things to remember…</vt:lpstr>
      <vt:lpstr>And the most important message of today …</vt:lpstr>
      <vt:lpstr>PowerPoint Presentation</vt:lpstr>
      <vt:lpstr>Basic rule of being a good friend</vt:lpstr>
    </vt:vector>
  </TitlesOfParts>
  <Company>HP</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Part-2</dc:title>
  <dc:creator>Sara Asif</dc:creator>
  <cp:lastModifiedBy>Kulsoom Omar</cp:lastModifiedBy>
  <cp:revision>112</cp:revision>
  <dcterms:created xsi:type="dcterms:W3CDTF">2012-05-09T11:52:03Z</dcterms:created>
  <dcterms:modified xsi:type="dcterms:W3CDTF">2013-03-11T20:52:58Z</dcterms:modified>
</cp:coreProperties>
</file>